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8.xml" ContentType="application/vnd.openxmlformats-officedocument.presentationml.slide+xml"/>
  <Override PartName="/ppt/slides/slide23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3.xml" ContentType="application/vnd.openxmlformats-officedocument.presentationml.slide+xml"/>
  <Override PartName="/ppt/slides/slide3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8" r:id="rId2"/>
    <p:sldId id="302" r:id="rId3"/>
    <p:sldId id="263" r:id="rId4"/>
    <p:sldId id="269" r:id="rId5"/>
    <p:sldId id="270" r:id="rId6"/>
    <p:sldId id="265" r:id="rId7"/>
    <p:sldId id="266" r:id="rId8"/>
    <p:sldId id="311" r:id="rId9"/>
    <p:sldId id="312" r:id="rId10"/>
    <p:sldId id="313" r:id="rId11"/>
    <p:sldId id="314" r:id="rId12"/>
    <p:sldId id="315" r:id="rId13"/>
    <p:sldId id="316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9999"/>
    <a:srgbClr val="455969"/>
    <a:srgbClr val="FCBF6B"/>
    <a:srgbClr val="A5BDB5"/>
    <a:srgbClr val="457B99"/>
    <a:srgbClr val="C6C6C6"/>
    <a:srgbClr val="E7722C"/>
    <a:srgbClr val="3A2F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1" autoAdjust="0"/>
    <p:restoredTop sz="91513" autoAdjust="0"/>
  </p:normalViewPr>
  <p:slideViewPr>
    <p:cSldViewPr snapToGrid="0">
      <p:cViewPr varScale="1">
        <p:scale>
          <a:sx n="78" d="100"/>
          <a:sy n="78" d="100"/>
        </p:scale>
        <p:origin x="126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13F6E-D615-44C5-B00B-F570B94B91EF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A518D-ABAA-4A3F-83D2-5840974BB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45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37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DevOps </a:t>
            </a:r>
            <a:r>
              <a:rPr lang="en-US" sz="1200" b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combines a set of processes and practices to be adopted throughout the entire delivery pipeline and it spans multiple stakeholders.</a:t>
            </a:r>
            <a:r>
              <a:rPr lang="en-US" dirty="0" smtClean="0"/>
              <a:t>  It reduces </a:t>
            </a:r>
            <a:r>
              <a:rPr lang="en-US" baseline="0" dirty="0" smtClean="0"/>
              <a:t>time to market by up to 50% through streamlined software delivery.  It increases team productivity and allows faster delivery of new functionality.  Defects across the lifecycle are reduced by up to 30% as a result of early identification of quality concerns.  It minimizes and prevents production defects, making the application stable and secure.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DevOps </a:t>
            </a:r>
            <a:r>
              <a:rPr lang="en-US" sz="1200" b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combines a set of processes and practices to be adopted throughout the entire delivery pipeline and it spans multiple stakeholders.</a:t>
            </a:r>
            <a:r>
              <a:rPr lang="en-US" dirty="0" smtClean="0"/>
              <a:t>  It reduces </a:t>
            </a:r>
            <a:r>
              <a:rPr lang="en-US" baseline="0" dirty="0" smtClean="0"/>
              <a:t>time to market by up to 50% through streamlined software delivery.  It increases team productivity and allows faster delivery of new functionality.  Defects across the lifecycle are reduced by up to 30% as a result of early identification of quality concerns.  It minimizes and prevents production defects, making the application stable and secure.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61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DevOps </a:t>
            </a:r>
            <a:r>
              <a:rPr lang="en-US" sz="1200" b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combines a set of processes and practices to be adopted throughout the entire delivery pipeline and it spans multiple stakeholders.</a:t>
            </a:r>
            <a:r>
              <a:rPr lang="en-US" dirty="0" smtClean="0"/>
              <a:t>  It reduces </a:t>
            </a:r>
            <a:r>
              <a:rPr lang="en-US" baseline="0" dirty="0" smtClean="0"/>
              <a:t>time to market by up to 50% through streamlined software delivery.  It increases team productivity and allows faster delivery of new functionality.  Defects across the lifecycle are reduced by up to 30% through early identification of quality concerns.  This makes the application stable and secure.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2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DevOps </a:t>
            </a:r>
            <a:r>
              <a:rPr lang="en-US" sz="1200" b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combines a set of processes and practices to be adopted throughout the entire delivery pipeline and it spans multiple stakeholders.</a:t>
            </a:r>
            <a:r>
              <a:rPr lang="en-US" dirty="0" smtClean="0"/>
              <a:t>  It reduces </a:t>
            </a:r>
            <a:r>
              <a:rPr lang="en-US" baseline="0" dirty="0" smtClean="0"/>
              <a:t>time to market by up to 50% through streamlined software delivery.  It increases team productivity and allows faster delivery of new functionality.  Defects across the lifecycle are reduced by up to 30% through early identification of quality concerns.  This makes the application stable and secure.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9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what’s in it for you? Let’s site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00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what’s in it for you? Let’s site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282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what’s in it for you? Let’s site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658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what’s in it for you? Let’s site an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7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today’s digital world, higher customer expectations, increasing market competition and resulting greater business demands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 Technology Development organizations to increasingly deliver more capabilities at greater speed, and at lower cost.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38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IT organizations face different challenges that hinder them to do so.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63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One is they spend more time testing, deploying and releasing software than designing and building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7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Production incidents increase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48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Moreover, </a:t>
            </a:r>
            <a:r>
              <a:rPr lang="en-US" sz="1200" dirty="0" smtClean="0">
                <a:cs typeface="Arial" charset="0"/>
              </a:rPr>
              <a:t>IT Development and Operations have different values and ways of working that are often not aligned.</a:t>
            </a:r>
            <a:r>
              <a:rPr lang="en-US" sz="1200" baseline="0" dirty="0" smtClean="0">
                <a:cs typeface="+mn-cs"/>
              </a:rPr>
              <a:t> Since w</a:t>
            </a:r>
            <a:r>
              <a:rPr lang="en-US" dirty="0" smtClean="0"/>
              <a:t>orking more productively and increasing</a:t>
            </a:r>
            <a:r>
              <a:rPr lang="en-US" baseline="0" dirty="0" smtClean="0"/>
              <a:t> </a:t>
            </a:r>
            <a:r>
              <a:rPr lang="en-US" dirty="0" smtClean="0"/>
              <a:t>the output is essential</a:t>
            </a:r>
            <a:r>
              <a:rPr lang="en-US" baseline="0" dirty="0" smtClean="0"/>
              <a:t> to the business, </a:t>
            </a:r>
            <a:endParaRPr lang="en-US" sz="1200" dirty="0" smtClean="0"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56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a need for Development and Operations</a:t>
            </a:r>
            <a:endParaRPr lang="en-US" sz="1200" dirty="0" smtClean="0"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05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DevOps </a:t>
            </a:r>
            <a:r>
              <a:rPr lang="en-US" sz="1200" b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rPr>
              <a:t>combines a set of processes and practices to be adopted throughout the entire delivery pipeline and it spans multiple stakeholders.</a:t>
            </a:r>
            <a:r>
              <a:rPr lang="en-US" dirty="0" smtClean="0"/>
              <a:t>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reduces </a:t>
            </a:r>
            <a:r>
              <a:rPr lang="en-US" baseline="0" dirty="0" smtClean="0"/>
              <a:t>time to market by up to 50% through streamlined software delivery.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increases team productivity and allows faster delivery of new functionality.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Defects across the lifecycle are reduced by up to 30% as a result of early identification of quality concerns.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minimizes and prevents production defects, making the application stable and secure.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2A518D-ABAA-4A3F-83D2-5840974BB0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23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3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31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4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0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8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75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6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3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8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2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0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AF1C7-DE5F-4687-A8E6-BB9FC1418DB4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5D3F2-3BFB-41EA-BF31-68DDF5A8C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5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emf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g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microsoft.com/office/2007/relationships/media" Target="../media/media10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microsoft.com/office/2007/relationships/media" Target="../media/media12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3.wma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4.wma"/><Relationship Id="rId1" Type="http://schemas.openxmlformats.org/officeDocument/2006/relationships/audi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16.mp3"/><Relationship Id="rId7" Type="http://schemas.openxmlformats.org/officeDocument/2006/relationships/image" Target="../media/image31.png"/><Relationship Id="rId2" Type="http://schemas.microsoft.com/office/2007/relationships/media" Target="../media/media15.wma"/><Relationship Id="rId1" Type="http://schemas.openxmlformats.org/officeDocument/2006/relationships/audio" Target="NULL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2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7.wma"/><Relationship Id="rId1" Type="http://schemas.openxmlformats.org/officeDocument/2006/relationships/audio" Target="NULL" TargetMode="Externa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8.wma"/><Relationship Id="rId1" Type="http://schemas.openxmlformats.org/officeDocument/2006/relationships/audi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2" Type="http://schemas.microsoft.com/office/2007/relationships/media" Target="../media/media18.wma"/><Relationship Id="rId1" Type="http://schemas.openxmlformats.org/officeDocument/2006/relationships/audio" Target="NULL" TargetMode="External"/><Relationship Id="rId6" Type="http://schemas.openxmlformats.org/officeDocument/2006/relationships/image" Target="../media/image46.png"/><Relationship Id="rId11" Type="http://schemas.openxmlformats.org/officeDocument/2006/relationships/image" Target="../media/image7.png"/><Relationship Id="rId5" Type="http://schemas.openxmlformats.org/officeDocument/2006/relationships/image" Target="../media/image45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microsoft.com/office/2007/relationships/media" Target="../media/media18.wma"/><Relationship Id="rId1" Type="http://schemas.openxmlformats.org/officeDocument/2006/relationships/audio" Target="NULL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8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18.wma"/><Relationship Id="rId1" Type="http://schemas.openxmlformats.org/officeDocument/2006/relationships/audi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wma"/><Relationship Id="rId1" Type="http://schemas.openxmlformats.org/officeDocument/2006/relationships/audi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20.wma"/><Relationship Id="rId1" Type="http://schemas.openxmlformats.org/officeDocument/2006/relationships/audi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1.wma"/><Relationship Id="rId1" Type="http://schemas.openxmlformats.org/officeDocument/2006/relationships/audi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wm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5.wma"/><Relationship Id="rId1" Type="http://schemas.openxmlformats.org/officeDocument/2006/relationships/audio" Target="NULL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audio" Target="NULL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21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4" Type="http://schemas.microsoft.com/office/2007/relationships/media" Target="../media/media7.wma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microsoft.com/office/2007/relationships/media" Target="../media/media8.wma"/><Relationship Id="rId1" Type="http://schemas.openxmlformats.org/officeDocument/2006/relationships/audi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9.wma"/><Relationship Id="rId7" Type="http://schemas.openxmlformats.org/officeDocument/2006/relationships/image" Target="../media/image25.png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3" b="7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20630" y="669773"/>
            <a:ext cx="2037972" cy="579709"/>
            <a:chOff x="228741" y="206677"/>
            <a:chExt cx="2391260" cy="68020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75" t="1" r="67252" b="69236"/>
            <a:stretch/>
          </p:blipFill>
          <p:spPr bwMode="auto">
            <a:xfrm>
              <a:off x="1545329" y="206677"/>
              <a:ext cx="306595" cy="241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 noChangeArrowheads="1"/>
            </p:cNvPicPr>
            <p:nvPr userDrawn="1"/>
          </p:nvPicPr>
          <p:blipFill>
            <a:blip r:embed="rId7">
              <a:lum bright="-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1" y="464737"/>
              <a:ext cx="2391260" cy="422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6494477" y="893316"/>
            <a:ext cx="5057335" cy="493819"/>
            <a:chOff x="6787903" y="350684"/>
            <a:chExt cx="5057335" cy="49381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/>
            <a:srcRect l="56131" r="23871"/>
            <a:stretch/>
          </p:blipFill>
          <p:spPr>
            <a:xfrm>
              <a:off x="9648825" y="350684"/>
              <a:ext cx="1066800" cy="4938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080"/>
            <a:stretch/>
          </p:blipFill>
          <p:spPr>
            <a:xfrm>
              <a:off x="6787903" y="460353"/>
              <a:ext cx="2827585" cy="24449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48" t="-8526" b="-14191"/>
            <a:stretch/>
          </p:blipFill>
          <p:spPr>
            <a:xfrm>
              <a:off x="10725149" y="442914"/>
              <a:ext cx="1120089" cy="300036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0" t="-1" b="-4454"/>
          <a:stretch/>
        </p:blipFill>
        <p:spPr bwMode="auto">
          <a:xfrm>
            <a:off x="2648683" y="669773"/>
            <a:ext cx="2196045" cy="71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7908269" y="2986989"/>
            <a:ext cx="3583628" cy="2406275"/>
            <a:chOff x="5690880" y="3292456"/>
            <a:chExt cx="3074395" cy="2064344"/>
          </a:xfrm>
        </p:grpSpPr>
        <p:sp>
          <p:nvSpPr>
            <p:cNvPr id="10" name="Freeform 9"/>
            <p:cNvSpPr/>
            <p:nvPr/>
          </p:nvSpPr>
          <p:spPr>
            <a:xfrm>
              <a:off x="6143423" y="3292456"/>
              <a:ext cx="2013677" cy="2064344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3200" dirty="0"/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10">
              <a:lum bright="-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0880" y="4143800"/>
              <a:ext cx="3074395" cy="2510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30000"/>
                </a:schemeClr>
              </a:gs>
              <a:gs pos="46000">
                <a:srgbClr val="309997">
                  <a:alpha val="0"/>
                  <a:lumMod val="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3412" y="3515088"/>
            <a:ext cx="4980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emisans ExBd" panose="020B0703040504030204" pitchFamily="34" charset="0"/>
              </a:rPr>
              <a:t>Fast Forward</a:t>
            </a:r>
          </a:p>
        </p:txBody>
      </p:sp>
      <p:pic>
        <p:nvPicPr>
          <p:cNvPr id="22" name="IG021_08_Curious Robot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241"/>
                  <p14:fade in="250" out="520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3669" y="6180307"/>
            <a:ext cx="609600" cy="609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3412" y="4271946"/>
            <a:ext cx="6139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 Light" panose="00000300000000000000" pitchFamily="2" charset="0"/>
              </a:rPr>
              <a:t>through</a:t>
            </a:r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emisans ExBd" panose="020B0703040504030204" pitchFamily="34" charset="0"/>
              </a:rPr>
              <a:t> DevOps</a:t>
            </a:r>
          </a:p>
        </p:txBody>
      </p:sp>
    </p:spTree>
    <p:extLst>
      <p:ext uri="{BB962C8B-B14F-4D97-AF65-F5344CB8AC3E}">
        <p14:creationId xmlns:p14="http://schemas.microsoft.com/office/powerpoint/2010/main" val="20864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71"/>
    </mc:Choice>
    <mc:Fallback xmlns="">
      <p:transition spd="slow" advClick="0" advTm="3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6667" numSld="15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0" grpId="0" build="allAtOnce"/>
      <p:bldP spid="24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892" y="0"/>
            <a:ext cx="12192892" cy="6858000"/>
          </a:xfrm>
          <a:prstGeom prst="rect">
            <a:avLst/>
          </a:prstGeom>
          <a:blipFill dpi="0" rotWithShape="1">
            <a:blip r:embed="rId5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55856" y="4929997"/>
            <a:ext cx="5854488" cy="1015663"/>
          </a:xfrm>
          <a:prstGeom prst="rect">
            <a:avLst/>
          </a:prstGeom>
          <a:noFill/>
          <a:scene3d>
            <a:camera prst="perspectiveLeft" fov="3900000">
              <a:rot lat="0" lon="1500000" rev="0"/>
            </a:camera>
            <a:lightRig rig="threePt" dir="t"/>
          </a:scene3d>
        </p:spPr>
        <p:txBody>
          <a:bodyPr wrap="none" rtlCol="0">
            <a:spAutoFit/>
            <a:scene3d>
              <a:camera prst="perspectiveHeroicExtremeRightFacing" fov="4800000">
                <a:rot lat="21459783" lon="20101776" rev="150804"/>
              </a:camera>
              <a:lightRig rig="threePt" dir="t"/>
            </a:scene3d>
          </a:bodyPr>
          <a:lstStyle>
            <a:defPPr>
              <a:defRPr lang="en-US"/>
            </a:defPPr>
            <a:lvl1pPr algn="ctr">
              <a:defRPr sz="34400">
                <a:solidFill>
                  <a:srgbClr val="FFA027"/>
                </a:solidFill>
                <a:effectLst>
                  <a:outerShdw blurRad="60007" dist="304800" dir="15000000" sy="30000" kx="-1800000" algn="bl" rotWithShape="0">
                    <a:srgbClr val="739EA7">
                      <a:alpha val="18000"/>
                    </a:srgbClr>
                  </a:outerShdw>
                </a:effectLst>
                <a:latin typeface="Agfa Rotis Sans Serif ExBd" panose="00000800000000000000" pitchFamily="2" charset="0"/>
              </a:defRPr>
            </a:lvl1pPr>
          </a:lstStyle>
          <a:p>
            <a:r>
              <a:rPr lang="en-US" sz="6000" dirty="0">
                <a:solidFill>
                  <a:srgbClr val="38404D"/>
                </a:solidFill>
              </a:rPr>
              <a:t>TIME TO MARKET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81890" y="559570"/>
            <a:ext cx="6986207" cy="538609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HeroicExtremeRightFacing" fov="4800000">
                <a:rot lat="21459783" lon="20101776" rev="150804"/>
              </a:camera>
              <a:lightRig rig="threePt" dir="t"/>
            </a:scene3d>
          </a:bodyPr>
          <a:lstStyle/>
          <a:p>
            <a:pPr algn="ctr"/>
            <a:r>
              <a:rPr lang="en-US" sz="34400" dirty="0" smtClean="0">
                <a:solidFill>
                  <a:srgbClr val="FFA027"/>
                </a:solidFill>
                <a:effectLst>
                  <a:outerShdw blurRad="60007" dist="304800" dir="15000000" sy="30000" kx="-1800000" algn="bl" rotWithShape="0">
                    <a:srgbClr val="739EA7">
                      <a:alpha val="18000"/>
                    </a:srgbClr>
                  </a:outerShdw>
                </a:effectLst>
                <a:latin typeface="Agfa Rotis Sans Serif ExBd" panose="00000800000000000000" pitchFamily="2" charset="0"/>
              </a:rPr>
              <a:t>50</a:t>
            </a:r>
            <a:r>
              <a:rPr lang="en-US" sz="16600" dirty="0" smtClean="0">
                <a:solidFill>
                  <a:srgbClr val="FFA027"/>
                </a:solidFill>
                <a:effectLst>
                  <a:outerShdw blurRad="60007" dist="304800" dir="15000000" sy="30000" kx="-1800000" algn="bl" rotWithShape="0">
                    <a:srgbClr val="739EA7">
                      <a:alpha val="18000"/>
                    </a:srgbClr>
                  </a:outerShdw>
                </a:effectLst>
                <a:latin typeface="Agfa Rotis Sans Serif ExBd" panose="00000800000000000000" pitchFamily="2" charset="0"/>
              </a:rPr>
              <a:t>%</a:t>
            </a:r>
            <a:endParaRPr lang="en-US" sz="16600" dirty="0">
              <a:solidFill>
                <a:srgbClr val="FFA027"/>
              </a:solidFill>
              <a:effectLst>
                <a:outerShdw blurRad="60007" dist="304800" dir="15000000" sy="30000" kx="-1800000" algn="bl" rotWithShape="0">
                  <a:srgbClr val="739EA7">
                    <a:alpha val="18000"/>
                  </a:srgbClr>
                </a:outerShdw>
              </a:effectLst>
              <a:latin typeface="Agfa Rotis Sans Serif ExBd" panose="00000800000000000000" pitchFamily="2" charset="0"/>
            </a:endParaRPr>
          </a:p>
        </p:txBody>
      </p:sp>
      <p:pic>
        <p:nvPicPr>
          <p:cNvPr id="2" name="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0" end="49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8183" y="6858000"/>
            <a:ext cx="956796" cy="956796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542136" y="-8934450"/>
            <a:ext cx="3215851" cy="10663403"/>
          </a:xfrm>
          <a:prstGeom prst="downArrow">
            <a:avLst>
              <a:gd name="adj1" fmla="val 50000"/>
              <a:gd name="adj2" fmla="val 54494"/>
            </a:avLst>
          </a:prstGeom>
          <a:solidFill>
            <a:srgbClr val="384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 bwMode="auto">
          <a:xfrm>
            <a:off x="778461" y="-2456860"/>
            <a:ext cx="2743200" cy="2743200"/>
            <a:chOff x="7668732" y="5552727"/>
            <a:chExt cx="900000" cy="900000"/>
          </a:xfrm>
        </p:grpSpPr>
        <p:sp>
          <p:nvSpPr>
            <p:cNvPr id="20" name="Oval 19"/>
            <p:cNvSpPr/>
            <p:nvPr/>
          </p:nvSpPr>
          <p:spPr>
            <a:xfrm>
              <a:off x="7668732" y="5552727"/>
              <a:ext cx="900000" cy="900000"/>
            </a:xfrm>
            <a:prstGeom prst="ellipse">
              <a:avLst/>
            </a:prstGeom>
            <a:solidFill>
              <a:srgbClr val="38404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grpSp>
          <p:nvGrpSpPr>
            <p:cNvPr id="21" name="Group 51"/>
            <p:cNvGrpSpPr>
              <a:grpSpLocks noChangeAspect="1"/>
            </p:cNvGrpSpPr>
            <p:nvPr/>
          </p:nvGrpSpPr>
          <p:grpSpPr bwMode="auto">
            <a:xfrm>
              <a:off x="7815520" y="5796352"/>
              <a:ext cx="606425" cy="487362"/>
              <a:chOff x="4942" y="3702"/>
              <a:chExt cx="382" cy="307"/>
            </a:xfrm>
            <a:solidFill>
              <a:schemeClr val="accent4"/>
            </a:solidFill>
          </p:grpSpPr>
          <p:sp>
            <p:nvSpPr>
              <p:cNvPr id="22" name="Freeform 52"/>
              <p:cNvSpPr>
                <a:spLocks/>
              </p:cNvSpPr>
              <p:nvPr/>
            </p:nvSpPr>
            <p:spPr bwMode="auto">
              <a:xfrm>
                <a:off x="4942" y="3702"/>
                <a:ext cx="382" cy="251"/>
              </a:xfrm>
              <a:custGeom>
                <a:avLst/>
                <a:gdLst>
                  <a:gd name="T0" fmla="*/ 444 w 552"/>
                  <a:gd name="T1" fmla="*/ 151 h 364"/>
                  <a:gd name="T2" fmla="*/ 449 w 552"/>
                  <a:gd name="T3" fmla="*/ 114 h 364"/>
                  <a:gd name="T4" fmla="*/ 335 w 552"/>
                  <a:gd name="T5" fmla="*/ 0 h 364"/>
                  <a:gd name="T6" fmla="*/ 230 w 552"/>
                  <a:gd name="T7" fmla="*/ 67 h 364"/>
                  <a:gd name="T8" fmla="*/ 175 w 552"/>
                  <a:gd name="T9" fmla="*/ 50 h 364"/>
                  <a:gd name="T10" fmla="*/ 73 w 552"/>
                  <a:gd name="T11" fmla="*/ 151 h 364"/>
                  <a:gd name="T12" fmla="*/ 81 w 552"/>
                  <a:gd name="T13" fmla="*/ 193 h 364"/>
                  <a:gd name="T14" fmla="*/ 0 w 552"/>
                  <a:gd name="T15" fmla="*/ 279 h 364"/>
                  <a:gd name="T16" fmla="*/ 89 w 552"/>
                  <a:gd name="T17" fmla="*/ 364 h 364"/>
                  <a:gd name="T18" fmla="*/ 143 w 552"/>
                  <a:gd name="T19" fmla="*/ 364 h 364"/>
                  <a:gd name="T20" fmla="*/ 143 w 552"/>
                  <a:gd name="T21" fmla="*/ 197 h 364"/>
                  <a:gd name="T22" fmla="*/ 164 w 552"/>
                  <a:gd name="T23" fmla="*/ 176 h 364"/>
                  <a:gd name="T24" fmla="*/ 292 w 552"/>
                  <a:gd name="T25" fmla="*/ 176 h 364"/>
                  <a:gd name="T26" fmla="*/ 313 w 552"/>
                  <a:gd name="T27" fmla="*/ 197 h 364"/>
                  <a:gd name="T28" fmla="*/ 313 w 552"/>
                  <a:gd name="T29" fmla="*/ 230 h 364"/>
                  <a:gd name="T30" fmla="*/ 431 w 552"/>
                  <a:gd name="T31" fmla="*/ 230 h 364"/>
                  <a:gd name="T32" fmla="*/ 431 w 552"/>
                  <a:gd name="T33" fmla="*/ 364 h 364"/>
                  <a:gd name="T34" fmla="*/ 434 w 552"/>
                  <a:gd name="T35" fmla="*/ 364 h 364"/>
                  <a:gd name="T36" fmla="*/ 438 w 552"/>
                  <a:gd name="T37" fmla="*/ 364 h 364"/>
                  <a:gd name="T38" fmla="*/ 444 w 552"/>
                  <a:gd name="T39" fmla="*/ 364 h 364"/>
                  <a:gd name="T40" fmla="*/ 552 w 552"/>
                  <a:gd name="T41" fmla="*/ 259 h 364"/>
                  <a:gd name="T42" fmla="*/ 444 w 552"/>
                  <a:gd name="T43" fmla="*/ 151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2" h="364">
                    <a:moveTo>
                      <a:pt x="444" y="151"/>
                    </a:moveTo>
                    <a:cubicBezTo>
                      <a:pt x="448" y="140"/>
                      <a:pt x="449" y="126"/>
                      <a:pt x="449" y="114"/>
                    </a:cubicBezTo>
                    <a:cubicBezTo>
                      <a:pt x="449" y="52"/>
                      <a:pt x="398" y="0"/>
                      <a:pt x="335" y="0"/>
                    </a:cubicBezTo>
                    <a:cubicBezTo>
                      <a:pt x="290" y="0"/>
                      <a:pt x="250" y="28"/>
                      <a:pt x="230" y="67"/>
                    </a:cubicBezTo>
                    <a:cubicBezTo>
                      <a:pt x="215" y="56"/>
                      <a:pt x="195" y="50"/>
                      <a:pt x="175" y="50"/>
                    </a:cubicBezTo>
                    <a:cubicBezTo>
                      <a:pt x="118" y="50"/>
                      <a:pt x="73" y="95"/>
                      <a:pt x="73" y="151"/>
                    </a:cubicBezTo>
                    <a:cubicBezTo>
                      <a:pt x="73" y="165"/>
                      <a:pt x="77" y="179"/>
                      <a:pt x="81" y="193"/>
                    </a:cubicBezTo>
                    <a:cubicBezTo>
                      <a:pt x="35" y="195"/>
                      <a:pt x="0" y="232"/>
                      <a:pt x="0" y="279"/>
                    </a:cubicBezTo>
                    <a:cubicBezTo>
                      <a:pt x="0" y="325"/>
                      <a:pt x="39" y="364"/>
                      <a:pt x="89" y="364"/>
                    </a:cubicBezTo>
                    <a:cubicBezTo>
                      <a:pt x="108" y="364"/>
                      <a:pt x="126" y="364"/>
                      <a:pt x="143" y="364"/>
                    </a:cubicBezTo>
                    <a:cubicBezTo>
                      <a:pt x="143" y="197"/>
                      <a:pt x="143" y="197"/>
                      <a:pt x="143" y="197"/>
                    </a:cubicBezTo>
                    <a:cubicBezTo>
                      <a:pt x="143" y="186"/>
                      <a:pt x="152" y="176"/>
                      <a:pt x="164" y="176"/>
                    </a:cubicBezTo>
                    <a:cubicBezTo>
                      <a:pt x="292" y="176"/>
                      <a:pt x="292" y="176"/>
                      <a:pt x="292" y="176"/>
                    </a:cubicBezTo>
                    <a:cubicBezTo>
                      <a:pt x="303" y="176"/>
                      <a:pt x="313" y="186"/>
                      <a:pt x="313" y="197"/>
                    </a:cubicBezTo>
                    <a:cubicBezTo>
                      <a:pt x="313" y="230"/>
                      <a:pt x="313" y="230"/>
                      <a:pt x="313" y="230"/>
                    </a:cubicBezTo>
                    <a:cubicBezTo>
                      <a:pt x="431" y="230"/>
                      <a:pt x="431" y="230"/>
                      <a:pt x="431" y="230"/>
                    </a:cubicBezTo>
                    <a:cubicBezTo>
                      <a:pt x="431" y="364"/>
                      <a:pt x="431" y="364"/>
                      <a:pt x="431" y="364"/>
                    </a:cubicBezTo>
                    <a:cubicBezTo>
                      <a:pt x="434" y="364"/>
                      <a:pt x="434" y="364"/>
                      <a:pt x="434" y="364"/>
                    </a:cubicBezTo>
                    <a:cubicBezTo>
                      <a:pt x="434" y="364"/>
                      <a:pt x="436" y="364"/>
                      <a:pt x="438" y="364"/>
                    </a:cubicBezTo>
                    <a:cubicBezTo>
                      <a:pt x="440" y="364"/>
                      <a:pt x="442" y="364"/>
                      <a:pt x="444" y="364"/>
                    </a:cubicBezTo>
                    <a:cubicBezTo>
                      <a:pt x="503" y="364"/>
                      <a:pt x="552" y="318"/>
                      <a:pt x="552" y="259"/>
                    </a:cubicBezTo>
                    <a:cubicBezTo>
                      <a:pt x="552" y="199"/>
                      <a:pt x="503" y="151"/>
                      <a:pt x="444" y="151"/>
                    </a:cubicBezTo>
                    <a:close/>
                  </a:path>
                </a:pathLst>
              </a:custGeom>
              <a:solidFill>
                <a:srgbClr val="DDF0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3" name="Freeform 53"/>
              <p:cNvSpPr>
                <a:spLocks noEditPoints="1"/>
              </p:cNvSpPr>
              <p:nvPr/>
            </p:nvSpPr>
            <p:spPr bwMode="auto">
              <a:xfrm>
                <a:off x="5048" y="3832"/>
                <a:ext cx="184" cy="177"/>
              </a:xfrm>
              <a:custGeom>
                <a:avLst/>
                <a:gdLst>
                  <a:gd name="T0" fmla="*/ 85 w 265"/>
                  <a:gd name="T1" fmla="*/ 73 h 256"/>
                  <a:gd name="T2" fmla="*/ 115 w 265"/>
                  <a:gd name="T3" fmla="*/ 103 h 256"/>
                  <a:gd name="T4" fmla="*/ 115 w 265"/>
                  <a:gd name="T5" fmla="*/ 157 h 256"/>
                  <a:gd name="T6" fmla="*/ 85 w 265"/>
                  <a:gd name="T7" fmla="*/ 186 h 256"/>
                  <a:gd name="T8" fmla="*/ 115 w 265"/>
                  <a:gd name="T9" fmla="*/ 157 h 256"/>
                  <a:gd name="T10" fmla="*/ 85 w 265"/>
                  <a:gd name="T11" fmla="*/ 115 h 256"/>
                  <a:gd name="T12" fmla="*/ 115 w 265"/>
                  <a:gd name="T13" fmla="*/ 145 h 256"/>
                  <a:gd name="T14" fmla="*/ 115 w 265"/>
                  <a:gd name="T15" fmla="*/ 32 h 256"/>
                  <a:gd name="T16" fmla="*/ 85 w 265"/>
                  <a:gd name="T17" fmla="*/ 61 h 256"/>
                  <a:gd name="T18" fmla="*/ 115 w 265"/>
                  <a:gd name="T19" fmla="*/ 32 h 256"/>
                  <a:gd name="T20" fmla="*/ 265 w 265"/>
                  <a:gd name="T21" fmla="*/ 54 h 256"/>
                  <a:gd name="T22" fmla="*/ 161 w 265"/>
                  <a:gd name="T23" fmla="*/ 238 h 256"/>
                  <a:gd name="T24" fmla="*/ 147 w 265"/>
                  <a:gd name="T25" fmla="*/ 9 h 256"/>
                  <a:gd name="T26" fmla="*/ 10 w 265"/>
                  <a:gd name="T27" fmla="*/ 0 h 256"/>
                  <a:gd name="T28" fmla="*/ 1 w 265"/>
                  <a:gd name="T29" fmla="*/ 238 h 256"/>
                  <a:gd name="T30" fmla="*/ 264 w 265"/>
                  <a:gd name="T31" fmla="*/ 256 h 256"/>
                  <a:gd name="T32" fmla="*/ 129 w 265"/>
                  <a:gd name="T33" fmla="*/ 238 h 256"/>
                  <a:gd name="T34" fmla="*/ 92 w 265"/>
                  <a:gd name="T35" fmla="*/ 209 h 256"/>
                  <a:gd name="T36" fmla="*/ 55 w 265"/>
                  <a:gd name="T37" fmla="*/ 238 h 256"/>
                  <a:gd name="T38" fmla="*/ 19 w 265"/>
                  <a:gd name="T39" fmla="*/ 18 h 256"/>
                  <a:gd name="T40" fmla="*/ 129 w 265"/>
                  <a:gd name="T41" fmla="*/ 238 h 256"/>
                  <a:gd name="T42" fmla="*/ 204 w 265"/>
                  <a:gd name="T43" fmla="*/ 73 h 256"/>
                  <a:gd name="T44" fmla="*/ 179 w 265"/>
                  <a:gd name="T45" fmla="*/ 97 h 256"/>
                  <a:gd name="T46" fmla="*/ 179 w 265"/>
                  <a:gd name="T47" fmla="*/ 106 h 256"/>
                  <a:gd name="T48" fmla="*/ 204 w 265"/>
                  <a:gd name="T49" fmla="*/ 130 h 256"/>
                  <a:gd name="T50" fmla="*/ 179 w 265"/>
                  <a:gd name="T51" fmla="*/ 106 h 256"/>
                  <a:gd name="T52" fmla="*/ 204 w 265"/>
                  <a:gd name="T53" fmla="*/ 140 h 256"/>
                  <a:gd name="T54" fmla="*/ 179 w 265"/>
                  <a:gd name="T55" fmla="*/ 164 h 256"/>
                  <a:gd name="T56" fmla="*/ 179 w 265"/>
                  <a:gd name="T57" fmla="*/ 174 h 256"/>
                  <a:gd name="T58" fmla="*/ 204 w 265"/>
                  <a:gd name="T59" fmla="*/ 198 h 256"/>
                  <a:gd name="T60" fmla="*/ 179 w 265"/>
                  <a:gd name="T61" fmla="*/ 174 h 256"/>
                  <a:gd name="T62" fmla="*/ 198 w 265"/>
                  <a:gd name="T63" fmla="*/ 238 h 256"/>
                  <a:gd name="T64" fmla="*/ 228 w 265"/>
                  <a:gd name="T65" fmla="*/ 216 h 256"/>
                  <a:gd name="T66" fmla="*/ 246 w 265"/>
                  <a:gd name="T67" fmla="*/ 198 h 256"/>
                  <a:gd name="T68" fmla="*/ 222 w 265"/>
                  <a:gd name="T69" fmla="*/ 174 h 256"/>
                  <a:gd name="T70" fmla="*/ 246 w 265"/>
                  <a:gd name="T71" fmla="*/ 198 h 256"/>
                  <a:gd name="T72" fmla="*/ 222 w 265"/>
                  <a:gd name="T73" fmla="*/ 164 h 256"/>
                  <a:gd name="T74" fmla="*/ 246 w 265"/>
                  <a:gd name="T75" fmla="*/ 140 h 256"/>
                  <a:gd name="T76" fmla="*/ 246 w 265"/>
                  <a:gd name="T77" fmla="*/ 130 h 256"/>
                  <a:gd name="T78" fmla="*/ 222 w 265"/>
                  <a:gd name="T79" fmla="*/ 106 h 256"/>
                  <a:gd name="T80" fmla="*/ 246 w 265"/>
                  <a:gd name="T81" fmla="*/ 130 h 256"/>
                  <a:gd name="T82" fmla="*/ 222 w 265"/>
                  <a:gd name="T83" fmla="*/ 97 h 256"/>
                  <a:gd name="T84" fmla="*/ 246 w 265"/>
                  <a:gd name="T85" fmla="*/ 73 h 256"/>
                  <a:gd name="T86" fmla="*/ 62 w 265"/>
                  <a:gd name="T87" fmla="*/ 115 h 256"/>
                  <a:gd name="T88" fmla="*/ 32 w 265"/>
                  <a:gd name="T89" fmla="*/ 145 h 256"/>
                  <a:gd name="T90" fmla="*/ 62 w 265"/>
                  <a:gd name="T91" fmla="*/ 115 h 256"/>
                  <a:gd name="T92" fmla="*/ 32 w 265"/>
                  <a:gd name="T93" fmla="*/ 157 h 256"/>
                  <a:gd name="T94" fmla="*/ 62 w 265"/>
                  <a:gd name="T95" fmla="*/ 186 h 256"/>
                  <a:gd name="T96" fmla="*/ 62 w 265"/>
                  <a:gd name="T97" fmla="*/ 73 h 256"/>
                  <a:gd name="T98" fmla="*/ 32 w 265"/>
                  <a:gd name="T99" fmla="*/ 103 h 256"/>
                  <a:gd name="T100" fmla="*/ 62 w 265"/>
                  <a:gd name="T101" fmla="*/ 73 h 256"/>
                  <a:gd name="T102" fmla="*/ 32 w 265"/>
                  <a:gd name="T103" fmla="*/ 32 h 256"/>
                  <a:gd name="T104" fmla="*/ 62 w 265"/>
                  <a:gd name="T105" fmla="*/ 61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65" h="256">
                    <a:moveTo>
                      <a:pt x="115" y="73"/>
                    </a:moveTo>
                    <a:cubicBezTo>
                      <a:pt x="85" y="73"/>
                      <a:pt x="85" y="73"/>
                      <a:pt x="85" y="73"/>
                    </a:cubicBezTo>
                    <a:cubicBezTo>
                      <a:pt x="85" y="103"/>
                      <a:pt x="85" y="103"/>
                      <a:pt x="85" y="103"/>
                    </a:cubicBezTo>
                    <a:cubicBezTo>
                      <a:pt x="115" y="103"/>
                      <a:pt x="115" y="103"/>
                      <a:pt x="115" y="103"/>
                    </a:cubicBezTo>
                    <a:lnTo>
                      <a:pt x="115" y="73"/>
                    </a:lnTo>
                    <a:close/>
                    <a:moveTo>
                      <a:pt x="115" y="157"/>
                    </a:moveTo>
                    <a:cubicBezTo>
                      <a:pt x="85" y="157"/>
                      <a:pt x="85" y="157"/>
                      <a:pt x="85" y="157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115" y="186"/>
                      <a:pt x="115" y="186"/>
                      <a:pt x="115" y="186"/>
                    </a:cubicBezTo>
                    <a:lnTo>
                      <a:pt x="115" y="157"/>
                    </a:lnTo>
                    <a:close/>
                    <a:moveTo>
                      <a:pt x="115" y="115"/>
                    </a:moveTo>
                    <a:cubicBezTo>
                      <a:pt x="85" y="115"/>
                      <a:pt x="85" y="115"/>
                      <a:pt x="85" y="115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115" y="145"/>
                      <a:pt x="115" y="145"/>
                      <a:pt x="115" y="145"/>
                    </a:cubicBezTo>
                    <a:lnTo>
                      <a:pt x="115" y="115"/>
                    </a:lnTo>
                    <a:close/>
                    <a:moveTo>
                      <a:pt x="115" y="32"/>
                    </a:moveTo>
                    <a:cubicBezTo>
                      <a:pt x="85" y="32"/>
                      <a:pt x="85" y="32"/>
                      <a:pt x="85" y="3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115" y="61"/>
                      <a:pt x="115" y="61"/>
                      <a:pt x="115" y="61"/>
                    </a:cubicBezTo>
                    <a:lnTo>
                      <a:pt x="115" y="32"/>
                    </a:lnTo>
                    <a:close/>
                    <a:moveTo>
                      <a:pt x="265" y="238"/>
                    </a:moveTo>
                    <a:cubicBezTo>
                      <a:pt x="265" y="54"/>
                      <a:pt x="265" y="54"/>
                      <a:pt x="265" y="54"/>
                    </a:cubicBezTo>
                    <a:cubicBezTo>
                      <a:pt x="161" y="54"/>
                      <a:pt x="161" y="54"/>
                      <a:pt x="161" y="54"/>
                    </a:cubicBezTo>
                    <a:cubicBezTo>
                      <a:pt x="161" y="238"/>
                      <a:pt x="161" y="238"/>
                      <a:pt x="161" y="238"/>
                    </a:cubicBezTo>
                    <a:cubicBezTo>
                      <a:pt x="147" y="238"/>
                      <a:pt x="147" y="238"/>
                      <a:pt x="147" y="238"/>
                    </a:cubicBezTo>
                    <a:cubicBezTo>
                      <a:pt x="147" y="9"/>
                      <a:pt x="147" y="9"/>
                      <a:pt x="147" y="9"/>
                    </a:cubicBezTo>
                    <a:cubicBezTo>
                      <a:pt x="147" y="4"/>
                      <a:pt x="143" y="0"/>
                      <a:pt x="13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1" y="4"/>
                      <a:pt x="1" y="9"/>
                    </a:cubicBezTo>
                    <a:cubicBezTo>
                      <a:pt x="1" y="238"/>
                      <a:pt x="1" y="238"/>
                      <a:pt x="1" y="238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264" y="256"/>
                      <a:pt x="264" y="256"/>
                      <a:pt x="264" y="256"/>
                    </a:cubicBezTo>
                    <a:lnTo>
                      <a:pt x="265" y="238"/>
                    </a:lnTo>
                    <a:close/>
                    <a:moveTo>
                      <a:pt x="129" y="238"/>
                    </a:moveTo>
                    <a:cubicBezTo>
                      <a:pt x="92" y="238"/>
                      <a:pt x="92" y="238"/>
                      <a:pt x="92" y="238"/>
                    </a:cubicBezTo>
                    <a:cubicBezTo>
                      <a:pt x="92" y="209"/>
                      <a:pt x="92" y="209"/>
                      <a:pt x="92" y="209"/>
                    </a:cubicBezTo>
                    <a:cubicBezTo>
                      <a:pt x="55" y="209"/>
                      <a:pt x="55" y="209"/>
                      <a:pt x="55" y="209"/>
                    </a:cubicBezTo>
                    <a:cubicBezTo>
                      <a:pt x="55" y="238"/>
                      <a:pt x="55" y="238"/>
                      <a:pt x="55" y="238"/>
                    </a:cubicBezTo>
                    <a:cubicBezTo>
                      <a:pt x="19" y="238"/>
                      <a:pt x="19" y="238"/>
                      <a:pt x="19" y="23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29" y="18"/>
                      <a:pt x="129" y="18"/>
                      <a:pt x="129" y="18"/>
                    </a:cubicBezTo>
                    <a:lnTo>
                      <a:pt x="129" y="238"/>
                    </a:lnTo>
                    <a:close/>
                    <a:moveTo>
                      <a:pt x="179" y="73"/>
                    </a:moveTo>
                    <a:cubicBezTo>
                      <a:pt x="204" y="73"/>
                      <a:pt x="204" y="73"/>
                      <a:pt x="204" y="73"/>
                    </a:cubicBezTo>
                    <a:cubicBezTo>
                      <a:pt x="204" y="97"/>
                      <a:pt x="204" y="97"/>
                      <a:pt x="204" y="97"/>
                    </a:cubicBezTo>
                    <a:cubicBezTo>
                      <a:pt x="179" y="97"/>
                      <a:pt x="179" y="97"/>
                      <a:pt x="179" y="97"/>
                    </a:cubicBezTo>
                    <a:lnTo>
                      <a:pt x="179" y="73"/>
                    </a:lnTo>
                    <a:close/>
                    <a:moveTo>
                      <a:pt x="179" y="106"/>
                    </a:moveTo>
                    <a:cubicBezTo>
                      <a:pt x="204" y="106"/>
                      <a:pt x="204" y="106"/>
                      <a:pt x="204" y="106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179" y="130"/>
                      <a:pt x="179" y="130"/>
                      <a:pt x="179" y="130"/>
                    </a:cubicBezTo>
                    <a:lnTo>
                      <a:pt x="179" y="106"/>
                    </a:lnTo>
                    <a:close/>
                    <a:moveTo>
                      <a:pt x="179" y="140"/>
                    </a:moveTo>
                    <a:cubicBezTo>
                      <a:pt x="204" y="140"/>
                      <a:pt x="204" y="140"/>
                      <a:pt x="204" y="140"/>
                    </a:cubicBezTo>
                    <a:cubicBezTo>
                      <a:pt x="204" y="164"/>
                      <a:pt x="204" y="164"/>
                      <a:pt x="204" y="164"/>
                    </a:cubicBezTo>
                    <a:cubicBezTo>
                      <a:pt x="179" y="164"/>
                      <a:pt x="179" y="164"/>
                      <a:pt x="179" y="164"/>
                    </a:cubicBezTo>
                    <a:lnTo>
                      <a:pt x="179" y="140"/>
                    </a:lnTo>
                    <a:close/>
                    <a:moveTo>
                      <a:pt x="179" y="174"/>
                    </a:moveTo>
                    <a:cubicBezTo>
                      <a:pt x="204" y="174"/>
                      <a:pt x="204" y="174"/>
                      <a:pt x="204" y="174"/>
                    </a:cubicBezTo>
                    <a:cubicBezTo>
                      <a:pt x="204" y="198"/>
                      <a:pt x="204" y="198"/>
                      <a:pt x="204" y="198"/>
                    </a:cubicBezTo>
                    <a:cubicBezTo>
                      <a:pt x="179" y="198"/>
                      <a:pt x="179" y="198"/>
                      <a:pt x="179" y="198"/>
                    </a:cubicBezTo>
                    <a:lnTo>
                      <a:pt x="179" y="174"/>
                    </a:lnTo>
                    <a:close/>
                    <a:moveTo>
                      <a:pt x="228" y="238"/>
                    </a:moveTo>
                    <a:cubicBezTo>
                      <a:pt x="198" y="238"/>
                      <a:pt x="198" y="238"/>
                      <a:pt x="198" y="238"/>
                    </a:cubicBezTo>
                    <a:cubicBezTo>
                      <a:pt x="198" y="216"/>
                      <a:pt x="198" y="216"/>
                      <a:pt x="198" y="216"/>
                    </a:cubicBezTo>
                    <a:cubicBezTo>
                      <a:pt x="228" y="216"/>
                      <a:pt x="228" y="216"/>
                      <a:pt x="228" y="216"/>
                    </a:cubicBezTo>
                    <a:lnTo>
                      <a:pt x="228" y="238"/>
                    </a:lnTo>
                    <a:close/>
                    <a:moveTo>
                      <a:pt x="246" y="198"/>
                    </a:moveTo>
                    <a:cubicBezTo>
                      <a:pt x="222" y="198"/>
                      <a:pt x="222" y="198"/>
                      <a:pt x="222" y="198"/>
                    </a:cubicBezTo>
                    <a:cubicBezTo>
                      <a:pt x="222" y="174"/>
                      <a:pt x="222" y="174"/>
                      <a:pt x="222" y="174"/>
                    </a:cubicBezTo>
                    <a:cubicBezTo>
                      <a:pt x="246" y="174"/>
                      <a:pt x="246" y="174"/>
                      <a:pt x="246" y="174"/>
                    </a:cubicBezTo>
                    <a:lnTo>
                      <a:pt x="246" y="198"/>
                    </a:lnTo>
                    <a:close/>
                    <a:moveTo>
                      <a:pt x="246" y="164"/>
                    </a:moveTo>
                    <a:cubicBezTo>
                      <a:pt x="222" y="164"/>
                      <a:pt x="222" y="164"/>
                      <a:pt x="222" y="164"/>
                    </a:cubicBezTo>
                    <a:cubicBezTo>
                      <a:pt x="222" y="140"/>
                      <a:pt x="222" y="140"/>
                      <a:pt x="222" y="140"/>
                    </a:cubicBezTo>
                    <a:cubicBezTo>
                      <a:pt x="246" y="140"/>
                      <a:pt x="246" y="140"/>
                      <a:pt x="246" y="140"/>
                    </a:cubicBezTo>
                    <a:lnTo>
                      <a:pt x="246" y="164"/>
                    </a:lnTo>
                    <a:close/>
                    <a:moveTo>
                      <a:pt x="246" y="130"/>
                    </a:moveTo>
                    <a:cubicBezTo>
                      <a:pt x="222" y="130"/>
                      <a:pt x="222" y="130"/>
                      <a:pt x="222" y="130"/>
                    </a:cubicBezTo>
                    <a:cubicBezTo>
                      <a:pt x="222" y="106"/>
                      <a:pt x="222" y="106"/>
                      <a:pt x="222" y="106"/>
                    </a:cubicBezTo>
                    <a:cubicBezTo>
                      <a:pt x="246" y="106"/>
                      <a:pt x="246" y="106"/>
                      <a:pt x="246" y="106"/>
                    </a:cubicBezTo>
                    <a:lnTo>
                      <a:pt x="246" y="130"/>
                    </a:lnTo>
                    <a:close/>
                    <a:moveTo>
                      <a:pt x="246" y="97"/>
                    </a:moveTo>
                    <a:cubicBezTo>
                      <a:pt x="222" y="97"/>
                      <a:pt x="222" y="97"/>
                      <a:pt x="222" y="97"/>
                    </a:cubicBezTo>
                    <a:cubicBezTo>
                      <a:pt x="222" y="73"/>
                      <a:pt x="222" y="73"/>
                      <a:pt x="222" y="73"/>
                    </a:cubicBezTo>
                    <a:cubicBezTo>
                      <a:pt x="246" y="73"/>
                      <a:pt x="246" y="73"/>
                      <a:pt x="246" y="73"/>
                    </a:cubicBezTo>
                    <a:lnTo>
                      <a:pt x="246" y="97"/>
                    </a:lnTo>
                    <a:close/>
                    <a:moveTo>
                      <a:pt x="62" y="115"/>
                    </a:moveTo>
                    <a:cubicBezTo>
                      <a:pt x="32" y="115"/>
                      <a:pt x="32" y="115"/>
                      <a:pt x="32" y="115"/>
                    </a:cubicBezTo>
                    <a:cubicBezTo>
                      <a:pt x="32" y="145"/>
                      <a:pt x="32" y="145"/>
                      <a:pt x="32" y="145"/>
                    </a:cubicBezTo>
                    <a:cubicBezTo>
                      <a:pt x="62" y="145"/>
                      <a:pt x="62" y="145"/>
                      <a:pt x="62" y="145"/>
                    </a:cubicBezTo>
                    <a:lnTo>
                      <a:pt x="62" y="115"/>
                    </a:lnTo>
                    <a:close/>
                    <a:moveTo>
                      <a:pt x="62" y="157"/>
                    </a:moveTo>
                    <a:cubicBezTo>
                      <a:pt x="32" y="157"/>
                      <a:pt x="32" y="157"/>
                      <a:pt x="32" y="157"/>
                    </a:cubicBezTo>
                    <a:cubicBezTo>
                      <a:pt x="32" y="186"/>
                      <a:pt x="32" y="186"/>
                      <a:pt x="32" y="186"/>
                    </a:cubicBezTo>
                    <a:cubicBezTo>
                      <a:pt x="62" y="186"/>
                      <a:pt x="62" y="186"/>
                      <a:pt x="62" y="186"/>
                    </a:cubicBezTo>
                    <a:lnTo>
                      <a:pt x="62" y="157"/>
                    </a:lnTo>
                    <a:close/>
                    <a:moveTo>
                      <a:pt x="62" y="73"/>
                    </a:move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62" y="103"/>
                      <a:pt x="62" y="103"/>
                      <a:pt x="62" y="103"/>
                    </a:cubicBezTo>
                    <a:lnTo>
                      <a:pt x="62" y="73"/>
                    </a:lnTo>
                    <a:close/>
                    <a:moveTo>
                      <a:pt x="62" y="32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62" y="61"/>
                      <a:pt x="62" y="61"/>
                      <a:pt x="62" y="61"/>
                    </a:cubicBezTo>
                    <a:lnTo>
                      <a:pt x="62" y="32"/>
                    </a:lnTo>
                    <a:close/>
                  </a:path>
                </a:pathLst>
              </a:custGeom>
              <a:solidFill>
                <a:srgbClr val="739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809" y="-5451479"/>
            <a:ext cx="8420577" cy="33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920">
        <p14:flythrough dir="out"/>
      </p:transition>
    </mc:Choice>
    <mc:Fallback xmlns="">
      <p:transition spd="slow" advTm="49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0.00026 1.094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3.33333E-6 L -0.00104 0.8034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58" numSld="999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  <p:bldP spid="18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254"/>
          <p:cNvSpPr/>
          <p:nvPr/>
        </p:nvSpPr>
        <p:spPr>
          <a:xfrm>
            <a:off x="-892" y="0"/>
            <a:ext cx="12192892" cy="6858000"/>
          </a:xfrm>
          <a:prstGeom prst="rect">
            <a:avLst/>
          </a:prstGeom>
          <a:blipFill dpi="0" rotWithShape="1">
            <a:blip r:embed="rId5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2580842" y="1126867"/>
            <a:ext cx="1816659" cy="1819870"/>
            <a:chOff x="5590438" y="1971788"/>
            <a:chExt cx="900000" cy="900000"/>
          </a:xfrm>
        </p:grpSpPr>
        <p:sp>
          <p:nvSpPr>
            <p:cNvPr id="39" name="Oval 38"/>
            <p:cNvSpPr/>
            <p:nvPr/>
          </p:nvSpPr>
          <p:spPr>
            <a:xfrm>
              <a:off x="5590438" y="1971788"/>
              <a:ext cx="900000" cy="900000"/>
            </a:xfrm>
            <a:prstGeom prst="ellipse">
              <a:avLst/>
            </a:prstGeom>
            <a:noFill/>
            <a:ln w="19050">
              <a:solidFill>
                <a:srgbClr val="169D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grpSp>
          <p:nvGrpSpPr>
            <p:cNvPr id="40" name="Group 5"/>
            <p:cNvGrpSpPr>
              <a:grpSpLocks noChangeAspect="1"/>
            </p:cNvGrpSpPr>
            <p:nvPr/>
          </p:nvGrpSpPr>
          <p:grpSpPr bwMode="auto">
            <a:xfrm>
              <a:off x="5737651" y="2119001"/>
              <a:ext cx="605575" cy="605575"/>
              <a:chOff x="2635" y="974"/>
              <a:chExt cx="598" cy="598"/>
            </a:xfrm>
            <a:solidFill>
              <a:schemeClr val="accent3"/>
            </a:solidFill>
          </p:grpSpPr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2635" y="974"/>
                <a:ext cx="598" cy="598"/>
              </a:xfrm>
              <a:custGeom>
                <a:avLst/>
                <a:gdLst>
                  <a:gd name="T0" fmla="*/ 346 w 1039"/>
                  <a:gd name="T1" fmla="*/ 777 h 1041"/>
                  <a:gd name="T2" fmla="*/ 338 w 1039"/>
                  <a:gd name="T3" fmla="*/ 746 h 1041"/>
                  <a:gd name="T4" fmla="*/ 361 w 1039"/>
                  <a:gd name="T5" fmla="*/ 722 h 1041"/>
                  <a:gd name="T6" fmla="*/ 628 w 1039"/>
                  <a:gd name="T7" fmla="*/ 821 h 1041"/>
                  <a:gd name="T8" fmla="*/ 919 w 1039"/>
                  <a:gd name="T9" fmla="*/ 701 h 1041"/>
                  <a:gd name="T10" fmla="*/ 1039 w 1039"/>
                  <a:gd name="T11" fmla="*/ 410 h 1041"/>
                  <a:gd name="T12" fmla="*/ 919 w 1039"/>
                  <a:gd name="T13" fmla="*/ 120 h 1041"/>
                  <a:gd name="T14" fmla="*/ 628 w 1039"/>
                  <a:gd name="T15" fmla="*/ 0 h 1041"/>
                  <a:gd name="T16" fmla="*/ 338 w 1039"/>
                  <a:gd name="T17" fmla="*/ 120 h 1041"/>
                  <a:gd name="T18" fmla="*/ 338 w 1039"/>
                  <a:gd name="T19" fmla="*/ 120 h 1041"/>
                  <a:gd name="T20" fmla="*/ 218 w 1039"/>
                  <a:gd name="T21" fmla="*/ 410 h 1041"/>
                  <a:gd name="T22" fmla="*/ 316 w 1039"/>
                  <a:gd name="T23" fmla="*/ 677 h 1041"/>
                  <a:gd name="T24" fmla="*/ 293 w 1039"/>
                  <a:gd name="T25" fmla="*/ 701 h 1041"/>
                  <a:gd name="T26" fmla="*/ 261 w 1039"/>
                  <a:gd name="T27" fmla="*/ 692 h 1041"/>
                  <a:gd name="T28" fmla="*/ 53 w 1039"/>
                  <a:gd name="T29" fmla="*/ 901 h 1041"/>
                  <a:gd name="T30" fmla="*/ 136 w 1039"/>
                  <a:gd name="T31" fmla="*/ 987 h 1041"/>
                  <a:gd name="T32" fmla="*/ 346 w 1039"/>
                  <a:gd name="T33" fmla="*/ 777 h 1041"/>
                  <a:gd name="T34" fmla="*/ 389 w 1039"/>
                  <a:gd name="T35" fmla="*/ 653 h 1041"/>
                  <a:gd name="T36" fmla="*/ 388 w 1039"/>
                  <a:gd name="T37" fmla="*/ 651 h 1041"/>
                  <a:gd name="T38" fmla="*/ 386 w 1039"/>
                  <a:gd name="T39" fmla="*/ 649 h 1041"/>
                  <a:gd name="T40" fmla="*/ 288 w 1039"/>
                  <a:gd name="T41" fmla="*/ 410 h 1041"/>
                  <a:gd name="T42" fmla="*/ 387 w 1039"/>
                  <a:gd name="T43" fmla="*/ 170 h 1041"/>
                  <a:gd name="T44" fmla="*/ 388 w 1039"/>
                  <a:gd name="T45" fmla="*/ 170 h 1041"/>
                  <a:gd name="T46" fmla="*/ 628 w 1039"/>
                  <a:gd name="T47" fmla="*/ 70 h 1041"/>
                  <a:gd name="T48" fmla="*/ 869 w 1039"/>
                  <a:gd name="T49" fmla="*/ 170 h 1041"/>
                  <a:gd name="T50" fmla="*/ 969 w 1039"/>
                  <a:gd name="T51" fmla="*/ 410 h 1041"/>
                  <a:gd name="T52" fmla="*/ 869 w 1039"/>
                  <a:gd name="T53" fmla="*/ 651 h 1041"/>
                  <a:gd name="T54" fmla="*/ 628 w 1039"/>
                  <a:gd name="T55" fmla="*/ 751 h 1041"/>
                  <a:gd name="T56" fmla="*/ 389 w 1039"/>
                  <a:gd name="T57" fmla="*/ 653 h 1041"/>
                  <a:gd name="T58" fmla="*/ 277 w 1039"/>
                  <a:gd name="T59" fmla="*/ 744 h 1041"/>
                  <a:gd name="T60" fmla="*/ 256 w 1039"/>
                  <a:gd name="T61" fmla="*/ 724 h 1041"/>
                  <a:gd name="T62" fmla="*/ 126 w 1039"/>
                  <a:gd name="T63" fmla="*/ 853 h 1041"/>
                  <a:gd name="T64" fmla="*/ 147 w 1039"/>
                  <a:gd name="T65" fmla="*/ 874 h 1041"/>
                  <a:gd name="T66" fmla="*/ 277 w 1039"/>
                  <a:gd name="T67" fmla="*/ 744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39" h="1041">
                    <a:moveTo>
                      <a:pt x="346" y="777"/>
                    </a:moveTo>
                    <a:cubicBezTo>
                      <a:pt x="351" y="773"/>
                      <a:pt x="345" y="758"/>
                      <a:pt x="338" y="746"/>
                    </a:cubicBezTo>
                    <a:cubicBezTo>
                      <a:pt x="361" y="722"/>
                      <a:pt x="361" y="722"/>
                      <a:pt x="361" y="722"/>
                    </a:cubicBezTo>
                    <a:cubicBezTo>
                      <a:pt x="438" y="788"/>
                      <a:pt x="533" y="821"/>
                      <a:pt x="628" y="821"/>
                    </a:cubicBezTo>
                    <a:cubicBezTo>
                      <a:pt x="733" y="821"/>
                      <a:pt x="838" y="781"/>
                      <a:pt x="919" y="701"/>
                    </a:cubicBezTo>
                    <a:cubicBezTo>
                      <a:pt x="999" y="621"/>
                      <a:pt x="1039" y="515"/>
                      <a:pt x="1039" y="410"/>
                    </a:cubicBezTo>
                    <a:cubicBezTo>
                      <a:pt x="1039" y="305"/>
                      <a:pt x="999" y="200"/>
                      <a:pt x="919" y="120"/>
                    </a:cubicBezTo>
                    <a:cubicBezTo>
                      <a:pt x="838" y="40"/>
                      <a:pt x="733" y="0"/>
                      <a:pt x="628" y="0"/>
                    </a:cubicBezTo>
                    <a:cubicBezTo>
                      <a:pt x="523" y="0"/>
                      <a:pt x="418" y="40"/>
                      <a:pt x="338" y="120"/>
                    </a:cubicBezTo>
                    <a:cubicBezTo>
                      <a:pt x="338" y="120"/>
                      <a:pt x="338" y="120"/>
                      <a:pt x="338" y="120"/>
                    </a:cubicBezTo>
                    <a:cubicBezTo>
                      <a:pt x="258" y="200"/>
                      <a:pt x="218" y="305"/>
                      <a:pt x="218" y="410"/>
                    </a:cubicBezTo>
                    <a:cubicBezTo>
                      <a:pt x="218" y="505"/>
                      <a:pt x="251" y="601"/>
                      <a:pt x="316" y="677"/>
                    </a:cubicBezTo>
                    <a:cubicBezTo>
                      <a:pt x="293" y="701"/>
                      <a:pt x="293" y="701"/>
                      <a:pt x="293" y="701"/>
                    </a:cubicBezTo>
                    <a:cubicBezTo>
                      <a:pt x="280" y="694"/>
                      <a:pt x="266" y="688"/>
                      <a:pt x="261" y="692"/>
                    </a:cubicBezTo>
                    <a:cubicBezTo>
                      <a:pt x="53" y="901"/>
                      <a:pt x="53" y="901"/>
                      <a:pt x="53" y="901"/>
                    </a:cubicBezTo>
                    <a:cubicBezTo>
                      <a:pt x="0" y="954"/>
                      <a:pt x="79" y="1041"/>
                      <a:pt x="136" y="987"/>
                    </a:cubicBezTo>
                    <a:cubicBezTo>
                      <a:pt x="346" y="777"/>
                      <a:pt x="346" y="777"/>
                      <a:pt x="346" y="777"/>
                    </a:cubicBezTo>
                    <a:close/>
                    <a:moveTo>
                      <a:pt x="389" y="653"/>
                    </a:moveTo>
                    <a:cubicBezTo>
                      <a:pt x="389" y="652"/>
                      <a:pt x="388" y="652"/>
                      <a:pt x="388" y="651"/>
                    </a:cubicBezTo>
                    <a:cubicBezTo>
                      <a:pt x="387" y="650"/>
                      <a:pt x="386" y="650"/>
                      <a:pt x="386" y="649"/>
                    </a:cubicBezTo>
                    <a:cubicBezTo>
                      <a:pt x="321" y="583"/>
                      <a:pt x="288" y="497"/>
                      <a:pt x="288" y="410"/>
                    </a:cubicBezTo>
                    <a:cubicBezTo>
                      <a:pt x="288" y="323"/>
                      <a:pt x="321" y="236"/>
                      <a:pt x="387" y="170"/>
                    </a:cubicBezTo>
                    <a:cubicBezTo>
                      <a:pt x="388" y="170"/>
                      <a:pt x="388" y="170"/>
                      <a:pt x="388" y="170"/>
                    </a:cubicBezTo>
                    <a:cubicBezTo>
                      <a:pt x="454" y="103"/>
                      <a:pt x="541" y="70"/>
                      <a:pt x="628" y="70"/>
                    </a:cubicBezTo>
                    <a:cubicBezTo>
                      <a:pt x="715" y="70"/>
                      <a:pt x="802" y="103"/>
                      <a:pt x="869" y="170"/>
                    </a:cubicBezTo>
                    <a:cubicBezTo>
                      <a:pt x="935" y="236"/>
                      <a:pt x="969" y="323"/>
                      <a:pt x="969" y="410"/>
                    </a:cubicBezTo>
                    <a:cubicBezTo>
                      <a:pt x="969" y="497"/>
                      <a:pt x="935" y="585"/>
                      <a:pt x="869" y="651"/>
                    </a:cubicBezTo>
                    <a:cubicBezTo>
                      <a:pt x="802" y="717"/>
                      <a:pt x="715" y="751"/>
                      <a:pt x="628" y="751"/>
                    </a:cubicBezTo>
                    <a:cubicBezTo>
                      <a:pt x="542" y="751"/>
                      <a:pt x="456" y="718"/>
                      <a:pt x="389" y="653"/>
                    </a:cubicBezTo>
                    <a:close/>
                    <a:moveTo>
                      <a:pt x="277" y="744"/>
                    </a:moveTo>
                    <a:cubicBezTo>
                      <a:pt x="288" y="733"/>
                      <a:pt x="268" y="712"/>
                      <a:pt x="256" y="724"/>
                    </a:cubicBezTo>
                    <a:cubicBezTo>
                      <a:pt x="126" y="853"/>
                      <a:pt x="126" y="853"/>
                      <a:pt x="126" y="853"/>
                    </a:cubicBezTo>
                    <a:cubicBezTo>
                      <a:pt x="115" y="865"/>
                      <a:pt x="135" y="885"/>
                      <a:pt x="147" y="874"/>
                    </a:cubicBezTo>
                    <a:cubicBezTo>
                      <a:pt x="277" y="744"/>
                      <a:pt x="277" y="744"/>
                      <a:pt x="277" y="744"/>
                    </a:cubicBezTo>
                    <a:close/>
                  </a:path>
                </a:pathLst>
              </a:custGeom>
              <a:solidFill>
                <a:srgbClr val="169D9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2815" y="1028"/>
                <a:ext cx="363" cy="363"/>
              </a:xfrm>
              <a:custGeom>
                <a:avLst/>
                <a:gdLst>
                  <a:gd name="T0" fmla="*/ 315 w 631"/>
                  <a:gd name="T1" fmla="*/ 289 h 631"/>
                  <a:gd name="T2" fmla="*/ 404 w 631"/>
                  <a:gd name="T3" fmla="*/ 145 h 631"/>
                  <a:gd name="T4" fmla="*/ 315 w 631"/>
                  <a:gd name="T5" fmla="*/ 59 h 631"/>
                  <a:gd name="T6" fmla="*/ 227 w 631"/>
                  <a:gd name="T7" fmla="*/ 145 h 631"/>
                  <a:gd name="T8" fmla="*/ 315 w 631"/>
                  <a:gd name="T9" fmla="*/ 289 h 631"/>
                  <a:gd name="T10" fmla="*/ 315 w 631"/>
                  <a:gd name="T11" fmla="*/ 25 h 631"/>
                  <a:gd name="T12" fmla="*/ 25 w 631"/>
                  <a:gd name="T13" fmla="*/ 315 h 631"/>
                  <a:gd name="T14" fmla="*/ 69 w 631"/>
                  <a:gd name="T15" fmla="*/ 469 h 631"/>
                  <a:gd name="T16" fmla="*/ 130 w 631"/>
                  <a:gd name="T17" fmla="*/ 368 h 631"/>
                  <a:gd name="T18" fmla="*/ 139 w 631"/>
                  <a:gd name="T19" fmla="*/ 354 h 631"/>
                  <a:gd name="T20" fmla="*/ 260 w 631"/>
                  <a:gd name="T21" fmla="*/ 317 h 631"/>
                  <a:gd name="T22" fmla="*/ 299 w 631"/>
                  <a:gd name="T23" fmla="*/ 466 h 631"/>
                  <a:gd name="T24" fmla="*/ 301 w 631"/>
                  <a:gd name="T25" fmla="*/ 372 h 631"/>
                  <a:gd name="T26" fmla="*/ 315 w 631"/>
                  <a:gd name="T27" fmla="*/ 363 h 631"/>
                  <a:gd name="T28" fmla="*/ 329 w 631"/>
                  <a:gd name="T29" fmla="*/ 372 h 631"/>
                  <a:gd name="T30" fmla="*/ 332 w 631"/>
                  <a:gd name="T31" fmla="*/ 466 h 631"/>
                  <a:gd name="T32" fmla="*/ 371 w 631"/>
                  <a:gd name="T33" fmla="*/ 317 h 631"/>
                  <a:gd name="T34" fmla="*/ 454 w 631"/>
                  <a:gd name="T35" fmla="*/ 343 h 631"/>
                  <a:gd name="T36" fmla="*/ 501 w 631"/>
                  <a:gd name="T37" fmla="*/ 368 h 631"/>
                  <a:gd name="T38" fmla="*/ 561 w 631"/>
                  <a:gd name="T39" fmla="*/ 469 h 631"/>
                  <a:gd name="T40" fmla="*/ 605 w 631"/>
                  <a:gd name="T41" fmla="*/ 315 h 631"/>
                  <a:gd name="T42" fmla="*/ 315 w 631"/>
                  <a:gd name="T43" fmla="*/ 25 h 631"/>
                  <a:gd name="T44" fmla="*/ 136 w 631"/>
                  <a:gd name="T45" fmla="*/ 543 h 631"/>
                  <a:gd name="T46" fmla="*/ 156 w 631"/>
                  <a:gd name="T47" fmla="*/ 558 h 631"/>
                  <a:gd name="T48" fmla="*/ 157 w 631"/>
                  <a:gd name="T49" fmla="*/ 493 h 631"/>
                  <a:gd name="T50" fmla="*/ 136 w 631"/>
                  <a:gd name="T51" fmla="*/ 543 h 631"/>
                  <a:gd name="T52" fmla="*/ 475 w 631"/>
                  <a:gd name="T53" fmla="*/ 558 h 631"/>
                  <a:gd name="T54" fmla="*/ 495 w 631"/>
                  <a:gd name="T55" fmla="*/ 543 h 631"/>
                  <a:gd name="T56" fmla="*/ 473 w 631"/>
                  <a:gd name="T57" fmla="*/ 493 h 631"/>
                  <a:gd name="T58" fmla="*/ 475 w 631"/>
                  <a:gd name="T59" fmla="*/ 558 h 631"/>
                  <a:gd name="T60" fmla="*/ 315 w 631"/>
                  <a:gd name="T61" fmla="*/ 0 h 631"/>
                  <a:gd name="T62" fmla="*/ 0 w 631"/>
                  <a:gd name="T63" fmla="*/ 315 h 631"/>
                  <a:gd name="T64" fmla="*/ 315 w 631"/>
                  <a:gd name="T65" fmla="*/ 631 h 631"/>
                  <a:gd name="T66" fmla="*/ 631 w 631"/>
                  <a:gd name="T67" fmla="*/ 315 h 631"/>
                  <a:gd name="T68" fmla="*/ 315 w 631"/>
                  <a:gd name="T69" fmla="*/ 0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1" h="631">
                    <a:moveTo>
                      <a:pt x="315" y="289"/>
                    </a:moveTo>
                    <a:cubicBezTo>
                      <a:pt x="371" y="289"/>
                      <a:pt x="404" y="190"/>
                      <a:pt x="404" y="145"/>
                    </a:cubicBezTo>
                    <a:cubicBezTo>
                      <a:pt x="404" y="97"/>
                      <a:pt x="364" y="59"/>
                      <a:pt x="315" y="59"/>
                    </a:cubicBezTo>
                    <a:cubicBezTo>
                      <a:pt x="266" y="59"/>
                      <a:pt x="227" y="97"/>
                      <a:pt x="227" y="145"/>
                    </a:cubicBezTo>
                    <a:cubicBezTo>
                      <a:pt x="227" y="190"/>
                      <a:pt x="260" y="289"/>
                      <a:pt x="315" y="289"/>
                    </a:cubicBezTo>
                    <a:close/>
                    <a:moveTo>
                      <a:pt x="315" y="25"/>
                    </a:moveTo>
                    <a:cubicBezTo>
                      <a:pt x="155" y="25"/>
                      <a:pt x="25" y="155"/>
                      <a:pt x="25" y="315"/>
                    </a:cubicBezTo>
                    <a:cubicBezTo>
                      <a:pt x="25" y="372"/>
                      <a:pt x="41" y="425"/>
                      <a:pt x="69" y="469"/>
                    </a:cubicBezTo>
                    <a:cubicBezTo>
                      <a:pt x="87" y="434"/>
                      <a:pt x="107" y="400"/>
                      <a:pt x="130" y="368"/>
                    </a:cubicBezTo>
                    <a:cubicBezTo>
                      <a:pt x="134" y="362"/>
                      <a:pt x="132" y="356"/>
                      <a:pt x="139" y="354"/>
                    </a:cubicBezTo>
                    <a:cubicBezTo>
                      <a:pt x="260" y="317"/>
                      <a:pt x="260" y="317"/>
                      <a:pt x="260" y="317"/>
                    </a:cubicBezTo>
                    <a:cubicBezTo>
                      <a:pt x="269" y="355"/>
                      <a:pt x="281" y="431"/>
                      <a:pt x="299" y="466"/>
                    </a:cubicBezTo>
                    <a:cubicBezTo>
                      <a:pt x="301" y="372"/>
                      <a:pt x="301" y="372"/>
                      <a:pt x="301" y="372"/>
                    </a:cubicBezTo>
                    <a:cubicBezTo>
                      <a:pt x="315" y="363"/>
                      <a:pt x="315" y="363"/>
                      <a:pt x="315" y="363"/>
                    </a:cubicBezTo>
                    <a:cubicBezTo>
                      <a:pt x="329" y="372"/>
                      <a:pt x="329" y="372"/>
                      <a:pt x="329" y="372"/>
                    </a:cubicBezTo>
                    <a:cubicBezTo>
                      <a:pt x="332" y="466"/>
                      <a:pt x="332" y="466"/>
                      <a:pt x="332" y="466"/>
                    </a:cubicBezTo>
                    <a:cubicBezTo>
                      <a:pt x="349" y="431"/>
                      <a:pt x="361" y="355"/>
                      <a:pt x="371" y="317"/>
                    </a:cubicBezTo>
                    <a:cubicBezTo>
                      <a:pt x="404" y="326"/>
                      <a:pt x="421" y="334"/>
                      <a:pt x="454" y="343"/>
                    </a:cubicBezTo>
                    <a:cubicBezTo>
                      <a:pt x="514" y="360"/>
                      <a:pt x="489" y="352"/>
                      <a:pt x="501" y="368"/>
                    </a:cubicBezTo>
                    <a:cubicBezTo>
                      <a:pt x="523" y="400"/>
                      <a:pt x="543" y="434"/>
                      <a:pt x="561" y="469"/>
                    </a:cubicBezTo>
                    <a:cubicBezTo>
                      <a:pt x="589" y="425"/>
                      <a:pt x="605" y="372"/>
                      <a:pt x="605" y="315"/>
                    </a:cubicBezTo>
                    <a:cubicBezTo>
                      <a:pt x="605" y="155"/>
                      <a:pt x="475" y="25"/>
                      <a:pt x="315" y="25"/>
                    </a:cubicBezTo>
                    <a:close/>
                    <a:moveTo>
                      <a:pt x="136" y="543"/>
                    </a:moveTo>
                    <a:cubicBezTo>
                      <a:pt x="142" y="548"/>
                      <a:pt x="149" y="553"/>
                      <a:pt x="156" y="558"/>
                    </a:cubicBezTo>
                    <a:cubicBezTo>
                      <a:pt x="156" y="541"/>
                      <a:pt x="157" y="510"/>
                      <a:pt x="157" y="493"/>
                    </a:cubicBezTo>
                    <a:cubicBezTo>
                      <a:pt x="150" y="505"/>
                      <a:pt x="143" y="531"/>
                      <a:pt x="136" y="543"/>
                    </a:cubicBezTo>
                    <a:close/>
                    <a:moveTo>
                      <a:pt x="475" y="558"/>
                    </a:moveTo>
                    <a:cubicBezTo>
                      <a:pt x="482" y="553"/>
                      <a:pt x="488" y="548"/>
                      <a:pt x="495" y="543"/>
                    </a:cubicBezTo>
                    <a:cubicBezTo>
                      <a:pt x="488" y="531"/>
                      <a:pt x="481" y="505"/>
                      <a:pt x="473" y="493"/>
                    </a:cubicBezTo>
                    <a:cubicBezTo>
                      <a:pt x="474" y="510"/>
                      <a:pt x="474" y="541"/>
                      <a:pt x="475" y="558"/>
                    </a:cubicBezTo>
                    <a:close/>
                    <a:moveTo>
                      <a:pt x="315" y="0"/>
                    </a:moveTo>
                    <a:cubicBezTo>
                      <a:pt x="141" y="0"/>
                      <a:pt x="0" y="141"/>
                      <a:pt x="0" y="315"/>
                    </a:cubicBezTo>
                    <a:cubicBezTo>
                      <a:pt x="0" y="490"/>
                      <a:pt x="141" y="631"/>
                      <a:pt x="315" y="631"/>
                    </a:cubicBezTo>
                    <a:cubicBezTo>
                      <a:pt x="489" y="631"/>
                      <a:pt x="631" y="490"/>
                      <a:pt x="631" y="315"/>
                    </a:cubicBezTo>
                    <a:cubicBezTo>
                      <a:pt x="631" y="141"/>
                      <a:pt x="489" y="0"/>
                      <a:pt x="315" y="0"/>
                    </a:cubicBezTo>
                    <a:close/>
                  </a:path>
                </a:pathLst>
              </a:custGeom>
              <a:solidFill>
                <a:srgbClr val="B9CC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8244569" y="3205677"/>
            <a:ext cx="1818822" cy="1818822"/>
            <a:chOff x="7029723" y="1971788"/>
            <a:chExt cx="900000" cy="900000"/>
          </a:xfrm>
        </p:grpSpPr>
        <p:sp>
          <p:nvSpPr>
            <p:cNvPr id="44" name="Oval 43"/>
            <p:cNvSpPr/>
            <p:nvPr/>
          </p:nvSpPr>
          <p:spPr>
            <a:xfrm>
              <a:off x="7029723" y="1971788"/>
              <a:ext cx="900000" cy="900000"/>
            </a:xfrm>
            <a:prstGeom prst="ellipse">
              <a:avLst/>
            </a:prstGeom>
            <a:noFill/>
            <a:ln w="19050">
              <a:solidFill>
                <a:srgbClr val="169D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grpSp>
          <p:nvGrpSpPr>
            <p:cNvPr id="45" name="Group 11"/>
            <p:cNvGrpSpPr>
              <a:grpSpLocks noChangeAspect="1"/>
            </p:cNvGrpSpPr>
            <p:nvPr/>
          </p:nvGrpSpPr>
          <p:grpSpPr bwMode="auto">
            <a:xfrm>
              <a:off x="7200446" y="2136024"/>
              <a:ext cx="558555" cy="571528"/>
              <a:chOff x="2613" y="611"/>
              <a:chExt cx="2368" cy="2423"/>
            </a:xfrm>
            <a:solidFill>
              <a:schemeClr val="bg1"/>
            </a:solidFill>
          </p:grpSpPr>
          <p:sp>
            <p:nvSpPr>
              <p:cNvPr id="46" name="Freeform 12"/>
              <p:cNvSpPr>
                <a:spLocks noEditPoints="1"/>
              </p:cNvSpPr>
              <p:nvPr/>
            </p:nvSpPr>
            <p:spPr bwMode="auto">
              <a:xfrm>
                <a:off x="2613" y="611"/>
                <a:ext cx="1319" cy="2423"/>
              </a:xfrm>
              <a:custGeom>
                <a:avLst/>
                <a:gdLst>
                  <a:gd name="T0" fmla="*/ 161 w 558"/>
                  <a:gd name="T1" fmla="*/ 2 h 1026"/>
                  <a:gd name="T2" fmla="*/ 229 w 558"/>
                  <a:gd name="T3" fmla="*/ 61 h 1026"/>
                  <a:gd name="T4" fmla="*/ 180 w 558"/>
                  <a:gd name="T5" fmla="*/ 171 h 1026"/>
                  <a:gd name="T6" fmla="*/ 99 w 558"/>
                  <a:gd name="T7" fmla="*/ 69 h 1026"/>
                  <a:gd name="T8" fmla="*/ 161 w 558"/>
                  <a:gd name="T9" fmla="*/ 2 h 1026"/>
                  <a:gd name="T10" fmla="*/ 108 w 558"/>
                  <a:gd name="T11" fmla="*/ 616 h 1026"/>
                  <a:gd name="T12" fmla="*/ 112 w 558"/>
                  <a:gd name="T13" fmla="*/ 444 h 1026"/>
                  <a:gd name="T14" fmla="*/ 107 w 558"/>
                  <a:gd name="T15" fmla="*/ 360 h 1026"/>
                  <a:gd name="T16" fmla="*/ 80 w 558"/>
                  <a:gd name="T17" fmla="*/ 412 h 1026"/>
                  <a:gd name="T18" fmla="*/ 86 w 558"/>
                  <a:gd name="T19" fmla="*/ 585 h 1026"/>
                  <a:gd name="T20" fmla="*/ 24 w 558"/>
                  <a:gd name="T21" fmla="*/ 594 h 1026"/>
                  <a:gd name="T22" fmla="*/ 11 w 558"/>
                  <a:gd name="T23" fmla="*/ 391 h 1026"/>
                  <a:gd name="T24" fmla="*/ 94 w 558"/>
                  <a:gd name="T25" fmla="*/ 229 h 1026"/>
                  <a:gd name="T26" fmla="*/ 104 w 558"/>
                  <a:gd name="T27" fmla="*/ 214 h 1026"/>
                  <a:gd name="T28" fmla="*/ 150 w 558"/>
                  <a:gd name="T29" fmla="*/ 194 h 1026"/>
                  <a:gd name="T30" fmla="*/ 210 w 558"/>
                  <a:gd name="T31" fmla="*/ 194 h 1026"/>
                  <a:gd name="T32" fmla="*/ 281 w 558"/>
                  <a:gd name="T33" fmla="*/ 226 h 1026"/>
                  <a:gd name="T34" fmla="*/ 363 w 558"/>
                  <a:gd name="T35" fmla="*/ 385 h 1026"/>
                  <a:gd name="T36" fmla="*/ 533 w 558"/>
                  <a:gd name="T37" fmla="*/ 483 h 1026"/>
                  <a:gd name="T38" fmla="*/ 502 w 558"/>
                  <a:gd name="T39" fmla="*/ 524 h 1026"/>
                  <a:gd name="T40" fmla="*/ 453 w 558"/>
                  <a:gd name="T41" fmla="*/ 509 h 1026"/>
                  <a:gd name="T42" fmla="*/ 323 w 558"/>
                  <a:gd name="T43" fmla="*/ 443 h 1026"/>
                  <a:gd name="T44" fmla="*/ 294 w 558"/>
                  <a:gd name="T45" fmla="*/ 411 h 1026"/>
                  <a:gd name="T46" fmla="*/ 273 w 558"/>
                  <a:gd name="T47" fmla="*/ 379 h 1026"/>
                  <a:gd name="T48" fmla="*/ 296 w 558"/>
                  <a:gd name="T49" fmla="*/ 491 h 1026"/>
                  <a:gd name="T50" fmla="*/ 293 w 558"/>
                  <a:gd name="T51" fmla="*/ 1013 h 1026"/>
                  <a:gd name="T52" fmla="*/ 278 w 558"/>
                  <a:gd name="T53" fmla="*/ 1026 h 1026"/>
                  <a:gd name="T54" fmla="*/ 231 w 558"/>
                  <a:gd name="T55" fmla="*/ 1026 h 1026"/>
                  <a:gd name="T56" fmla="*/ 221 w 558"/>
                  <a:gd name="T57" fmla="*/ 1016 h 1026"/>
                  <a:gd name="T58" fmla="*/ 216 w 558"/>
                  <a:gd name="T59" fmla="*/ 692 h 1026"/>
                  <a:gd name="T60" fmla="*/ 212 w 558"/>
                  <a:gd name="T61" fmla="*/ 692 h 1026"/>
                  <a:gd name="T62" fmla="*/ 189 w 558"/>
                  <a:gd name="T63" fmla="*/ 1016 h 1026"/>
                  <a:gd name="T64" fmla="*/ 177 w 558"/>
                  <a:gd name="T65" fmla="*/ 1026 h 1026"/>
                  <a:gd name="T66" fmla="*/ 129 w 558"/>
                  <a:gd name="T67" fmla="*/ 1026 h 1026"/>
                  <a:gd name="T68" fmla="*/ 118 w 558"/>
                  <a:gd name="T69" fmla="*/ 1013 h 1026"/>
                  <a:gd name="T70" fmla="*/ 126 w 558"/>
                  <a:gd name="T71" fmla="*/ 617 h 1026"/>
                  <a:gd name="T72" fmla="*/ 108 w 558"/>
                  <a:gd name="T73" fmla="*/ 616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58" h="1026">
                    <a:moveTo>
                      <a:pt x="161" y="2"/>
                    </a:moveTo>
                    <a:cubicBezTo>
                      <a:pt x="197" y="0"/>
                      <a:pt x="228" y="27"/>
                      <a:pt x="229" y="61"/>
                    </a:cubicBezTo>
                    <a:cubicBezTo>
                      <a:pt x="231" y="95"/>
                      <a:pt x="221" y="169"/>
                      <a:pt x="180" y="171"/>
                    </a:cubicBezTo>
                    <a:cubicBezTo>
                      <a:pt x="139" y="173"/>
                      <a:pt x="101" y="102"/>
                      <a:pt x="99" y="69"/>
                    </a:cubicBezTo>
                    <a:cubicBezTo>
                      <a:pt x="97" y="34"/>
                      <a:pt x="125" y="4"/>
                      <a:pt x="161" y="2"/>
                    </a:cubicBezTo>
                    <a:close/>
                    <a:moveTo>
                      <a:pt x="108" y="616"/>
                    </a:moveTo>
                    <a:cubicBezTo>
                      <a:pt x="111" y="556"/>
                      <a:pt x="115" y="504"/>
                      <a:pt x="112" y="444"/>
                    </a:cubicBezTo>
                    <a:cubicBezTo>
                      <a:pt x="111" y="417"/>
                      <a:pt x="109" y="388"/>
                      <a:pt x="107" y="360"/>
                    </a:cubicBezTo>
                    <a:cubicBezTo>
                      <a:pt x="97" y="376"/>
                      <a:pt x="88" y="393"/>
                      <a:pt x="80" y="412"/>
                    </a:cubicBezTo>
                    <a:cubicBezTo>
                      <a:pt x="79" y="479"/>
                      <a:pt x="77" y="521"/>
                      <a:pt x="86" y="585"/>
                    </a:cubicBezTo>
                    <a:cubicBezTo>
                      <a:pt x="92" y="632"/>
                      <a:pt x="30" y="641"/>
                      <a:pt x="24" y="594"/>
                    </a:cubicBezTo>
                    <a:cubicBezTo>
                      <a:pt x="19" y="559"/>
                      <a:pt x="0" y="417"/>
                      <a:pt x="11" y="391"/>
                    </a:cubicBezTo>
                    <a:cubicBezTo>
                      <a:pt x="33" y="335"/>
                      <a:pt x="62" y="280"/>
                      <a:pt x="94" y="229"/>
                    </a:cubicBezTo>
                    <a:cubicBezTo>
                      <a:pt x="96" y="223"/>
                      <a:pt x="99" y="217"/>
                      <a:pt x="104" y="214"/>
                    </a:cubicBezTo>
                    <a:cubicBezTo>
                      <a:pt x="113" y="207"/>
                      <a:pt x="135" y="198"/>
                      <a:pt x="150" y="194"/>
                    </a:cubicBezTo>
                    <a:cubicBezTo>
                      <a:pt x="151" y="198"/>
                      <a:pt x="190" y="205"/>
                      <a:pt x="210" y="194"/>
                    </a:cubicBezTo>
                    <a:cubicBezTo>
                      <a:pt x="236" y="199"/>
                      <a:pt x="269" y="204"/>
                      <a:pt x="281" y="226"/>
                    </a:cubicBezTo>
                    <a:cubicBezTo>
                      <a:pt x="307" y="276"/>
                      <a:pt x="333" y="337"/>
                      <a:pt x="363" y="385"/>
                    </a:cubicBezTo>
                    <a:cubicBezTo>
                      <a:pt x="393" y="404"/>
                      <a:pt x="510" y="460"/>
                      <a:pt x="533" y="483"/>
                    </a:cubicBezTo>
                    <a:cubicBezTo>
                      <a:pt x="558" y="507"/>
                      <a:pt x="529" y="537"/>
                      <a:pt x="502" y="524"/>
                    </a:cubicBezTo>
                    <a:cubicBezTo>
                      <a:pt x="483" y="533"/>
                      <a:pt x="456" y="524"/>
                      <a:pt x="453" y="509"/>
                    </a:cubicBezTo>
                    <a:cubicBezTo>
                      <a:pt x="406" y="490"/>
                      <a:pt x="365" y="472"/>
                      <a:pt x="323" y="443"/>
                    </a:cubicBezTo>
                    <a:cubicBezTo>
                      <a:pt x="308" y="433"/>
                      <a:pt x="300" y="423"/>
                      <a:pt x="294" y="411"/>
                    </a:cubicBezTo>
                    <a:cubicBezTo>
                      <a:pt x="285" y="394"/>
                      <a:pt x="273" y="376"/>
                      <a:pt x="273" y="379"/>
                    </a:cubicBezTo>
                    <a:cubicBezTo>
                      <a:pt x="274" y="397"/>
                      <a:pt x="294" y="445"/>
                      <a:pt x="296" y="491"/>
                    </a:cubicBezTo>
                    <a:cubicBezTo>
                      <a:pt x="304" y="675"/>
                      <a:pt x="305" y="819"/>
                      <a:pt x="293" y="1013"/>
                    </a:cubicBezTo>
                    <a:cubicBezTo>
                      <a:pt x="292" y="1021"/>
                      <a:pt x="286" y="1026"/>
                      <a:pt x="278" y="1026"/>
                    </a:cubicBezTo>
                    <a:cubicBezTo>
                      <a:pt x="231" y="1026"/>
                      <a:pt x="231" y="1026"/>
                      <a:pt x="231" y="1026"/>
                    </a:cubicBezTo>
                    <a:cubicBezTo>
                      <a:pt x="225" y="1026"/>
                      <a:pt x="221" y="1022"/>
                      <a:pt x="221" y="1016"/>
                    </a:cubicBezTo>
                    <a:cubicBezTo>
                      <a:pt x="223" y="890"/>
                      <a:pt x="225" y="812"/>
                      <a:pt x="216" y="692"/>
                    </a:cubicBezTo>
                    <a:cubicBezTo>
                      <a:pt x="216" y="691"/>
                      <a:pt x="212" y="691"/>
                      <a:pt x="212" y="692"/>
                    </a:cubicBezTo>
                    <a:cubicBezTo>
                      <a:pt x="203" y="807"/>
                      <a:pt x="203" y="903"/>
                      <a:pt x="189" y="1016"/>
                    </a:cubicBezTo>
                    <a:cubicBezTo>
                      <a:pt x="188" y="1022"/>
                      <a:pt x="183" y="1026"/>
                      <a:pt x="177" y="1026"/>
                    </a:cubicBezTo>
                    <a:cubicBezTo>
                      <a:pt x="129" y="1026"/>
                      <a:pt x="129" y="1026"/>
                      <a:pt x="129" y="1026"/>
                    </a:cubicBezTo>
                    <a:cubicBezTo>
                      <a:pt x="122" y="1026"/>
                      <a:pt x="117" y="1021"/>
                      <a:pt x="118" y="1013"/>
                    </a:cubicBezTo>
                    <a:cubicBezTo>
                      <a:pt x="125" y="862"/>
                      <a:pt x="129" y="771"/>
                      <a:pt x="126" y="617"/>
                    </a:cubicBezTo>
                    <a:cubicBezTo>
                      <a:pt x="108" y="616"/>
                      <a:pt x="108" y="616"/>
                      <a:pt x="108" y="616"/>
                    </a:cubicBezTo>
                    <a:close/>
                  </a:path>
                </a:pathLst>
              </a:custGeom>
              <a:solidFill>
                <a:srgbClr val="169D9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7" name="Freeform 13"/>
              <p:cNvSpPr>
                <a:spLocks noEditPoints="1"/>
              </p:cNvSpPr>
              <p:nvPr/>
            </p:nvSpPr>
            <p:spPr bwMode="auto">
              <a:xfrm>
                <a:off x="3835" y="611"/>
                <a:ext cx="1146" cy="2423"/>
              </a:xfrm>
              <a:custGeom>
                <a:avLst/>
                <a:gdLst>
                  <a:gd name="T0" fmla="*/ 286 w 485"/>
                  <a:gd name="T1" fmla="*/ 2 h 1026"/>
                  <a:gd name="T2" fmla="*/ 217 w 485"/>
                  <a:gd name="T3" fmla="*/ 61 h 1026"/>
                  <a:gd name="T4" fmla="*/ 267 w 485"/>
                  <a:gd name="T5" fmla="*/ 171 h 1026"/>
                  <a:gd name="T6" fmla="*/ 347 w 485"/>
                  <a:gd name="T7" fmla="*/ 69 h 1026"/>
                  <a:gd name="T8" fmla="*/ 286 w 485"/>
                  <a:gd name="T9" fmla="*/ 2 h 1026"/>
                  <a:gd name="T10" fmla="*/ 365 w 485"/>
                  <a:gd name="T11" fmla="*/ 546 h 1026"/>
                  <a:gd name="T12" fmla="*/ 368 w 485"/>
                  <a:gd name="T13" fmla="*/ 360 h 1026"/>
                  <a:gd name="T14" fmla="*/ 369 w 485"/>
                  <a:gd name="T15" fmla="*/ 346 h 1026"/>
                  <a:gd name="T16" fmla="*/ 380 w 485"/>
                  <a:gd name="T17" fmla="*/ 357 h 1026"/>
                  <a:gd name="T18" fmla="*/ 408 w 485"/>
                  <a:gd name="T19" fmla="*/ 399 h 1026"/>
                  <a:gd name="T20" fmla="*/ 365 w 485"/>
                  <a:gd name="T21" fmla="*/ 546 h 1026"/>
                  <a:gd name="T22" fmla="*/ 0 w 485"/>
                  <a:gd name="T23" fmla="*/ 453 h 1026"/>
                  <a:gd name="T24" fmla="*/ 117 w 485"/>
                  <a:gd name="T25" fmla="*/ 383 h 1026"/>
                  <a:gd name="T26" fmla="*/ 190 w 485"/>
                  <a:gd name="T27" fmla="*/ 229 h 1026"/>
                  <a:gd name="T28" fmla="*/ 191 w 485"/>
                  <a:gd name="T29" fmla="*/ 222 h 1026"/>
                  <a:gd name="T30" fmla="*/ 240 w 485"/>
                  <a:gd name="T31" fmla="*/ 194 h 1026"/>
                  <a:gd name="T32" fmla="*/ 220 w 485"/>
                  <a:gd name="T33" fmla="*/ 292 h 1026"/>
                  <a:gd name="T34" fmla="*/ 252 w 485"/>
                  <a:gd name="T35" fmla="*/ 212 h 1026"/>
                  <a:gd name="T36" fmla="*/ 264 w 485"/>
                  <a:gd name="T37" fmla="*/ 213 h 1026"/>
                  <a:gd name="T38" fmla="*/ 246 w 485"/>
                  <a:gd name="T39" fmla="*/ 309 h 1026"/>
                  <a:gd name="T40" fmla="*/ 305 w 485"/>
                  <a:gd name="T41" fmla="*/ 192 h 1026"/>
                  <a:gd name="T42" fmla="*/ 371 w 485"/>
                  <a:gd name="T43" fmla="*/ 214 h 1026"/>
                  <a:gd name="T44" fmla="*/ 379 w 485"/>
                  <a:gd name="T45" fmla="*/ 226 h 1026"/>
                  <a:gd name="T46" fmla="*/ 379 w 485"/>
                  <a:gd name="T47" fmla="*/ 227 h 1026"/>
                  <a:gd name="T48" fmla="*/ 481 w 485"/>
                  <a:gd name="T49" fmla="*/ 391 h 1026"/>
                  <a:gd name="T50" fmla="*/ 417 w 485"/>
                  <a:gd name="T51" fmla="*/ 584 h 1026"/>
                  <a:gd name="T52" fmla="*/ 366 w 485"/>
                  <a:gd name="T53" fmla="*/ 599 h 1026"/>
                  <a:gd name="T54" fmla="*/ 366 w 485"/>
                  <a:gd name="T55" fmla="*/ 616 h 1026"/>
                  <a:gd name="T56" fmla="*/ 353 w 485"/>
                  <a:gd name="T57" fmla="*/ 616 h 1026"/>
                  <a:gd name="T58" fmla="*/ 353 w 485"/>
                  <a:gd name="T59" fmla="*/ 617 h 1026"/>
                  <a:gd name="T60" fmla="*/ 350 w 485"/>
                  <a:gd name="T61" fmla="*/ 1013 h 1026"/>
                  <a:gd name="T62" fmla="*/ 338 w 485"/>
                  <a:gd name="T63" fmla="*/ 1026 h 1026"/>
                  <a:gd name="T64" fmla="*/ 290 w 485"/>
                  <a:gd name="T65" fmla="*/ 1026 h 1026"/>
                  <a:gd name="T66" fmla="*/ 279 w 485"/>
                  <a:gd name="T67" fmla="*/ 1016 h 1026"/>
                  <a:gd name="T68" fmla="*/ 259 w 485"/>
                  <a:gd name="T69" fmla="*/ 746 h 1026"/>
                  <a:gd name="T70" fmla="*/ 257 w 485"/>
                  <a:gd name="T71" fmla="*/ 748 h 1026"/>
                  <a:gd name="T72" fmla="*/ 227 w 485"/>
                  <a:gd name="T73" fmla="*/ 1016 h 1026"/>
                  <a:gd name="T74" fmla="*/ 216 w 485"/>
                  <a:gd name="T75" fmla="*/ 1026 h 1026"/>
                  <a:gd name="T76" fmla="*/ 169 w 485"/>
                  <a:gd name="T77" fmla="*/ 1026 h 1026"/>
                  <a:gd name="T78" fmla="*/ 155 w 485"/>
                  <a:gd name="T79" fmla="*/ 1013 h 1026"/>
                  <a:gd name="T80" fmla="*/ 178 w 485"/>
                  <a:gd name="T81" fmla="*/ 618 h 1026"/>
                  <a:gd name="T82" fmla="*/ 161 w 485"/>
                  <a:gd name="T83" fmla="*/ 618 h 1026"/>
                  <a:gd name="T84" fmla="*/ 168 w 485"/>
                  <a:gd name="T85" fmla="*/ 431 h 1026"/>
                  <a:gd name="T86" fmla="*/ 159 w 485"/>
                  <a:gd name="T87" fmla="*/ 439 h 1026"/>
                  <a:gd name="T88" fmla="*/ 41 w 485"/>
                  <a:gd name="T89" fmla="*/ 503 h 1026"/>
                  <a:gd name="T90" fmla="*/ 0 w 485"/>
                  <a:gd name="T91" fmla="*/ 453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85" h="1026">
                    <a:moveTo>
                      <a:pt x="286" y="2"/>
                    </a:moveTo>
                    <a:cubicBezTo>
                      <a:pt x="250" y="0"/>
                      <a:pt x="219" y="27"/>
                      <a:pt x="217" y="61"/>
                    </a:cubicBezTo>
                    <a:cubicBezTo>
                      <a:pt x="215" y="95"/>
                      <a:pt x="226" y="169"/>
                      <a:pt x="267" y="171"/>
                    </a:cubicBezTo>
                    <a:cubicBezTo>
                      <a:pt x="308" y="173"/>
                      <a:pt x="346" y="102"/>
                      <a:pt x="347" y="69"/>
                    </a:cubicBezTo>
                    <a:cubicBezTo>
                      <a:pt x="349" y="34"/>
                      <a:pt x="322" y="4"/>
                      <a:pt x="286" y="2"/>
                    </a:cubicBezTo>
                    <a:close/>
                    <a:moveTo>
                      <a:pt x="365" y="546"/>
                    </a:moveTo>
                    <a:cubicBezTo>
                      <a:pt x="365" y="484"/>
                      <a:pt x="369" y="425"/>
                      <a:pt x="368" y="360"/>
                    </a:cubicBezTo>
                    <a:cubicBezTo>
                      <a:pt x="369" y="346"/>
                      <a:pt x="369" y="346"/>
                      <a:pt x="369" y="346"/>
                    </a:cubicBezTo>
                    <a:cubicBezTo>
                      <a:pt x="380" y="357"/>
                      <a:pt x="380" y="357"/>
                      <a:pt x="380" y="357"/>
                    </a:cubicBezTo>
                    <a:cubicBezTo>
                      <a:pt x="390" y="370"/>
                      <a:pt x="399" y="384"/>
                      <a:pt x="408" y="399"/>
                    </a:cubicBezTo>
                    <a:cubicBezTo>
                      <a:pt x="394" y="456"/>
                      <a:pt x="385" y="495"/>
                      <a:pt x="365" y="546"/>
                    </a:cubicBezTo>
                    <a:close/>
                    <a:moveTo>
                      <a:pt x="0" y="453"/>
                    </a:moveTo>
                    <a:cubicBezTo>
                      <a:pt x="40" y="430"/>
                      <a:pt x="75" y="412"/>
                      <a:pt x="117" y="383"/>
                    </a:cubicBezTo>
                    <a:cubicBezTo>
                      <a:pt x="146" y="336"/>
                      <a:pt x="171" y="281"/>
                      <a:pt x="190" y="229"/>
                    </a:cubicBezTo>
                    <a:cubicBezTo>
                      <a:pt x="189" y="226"/>
                      <a:pt x="189" y="224"/>
                      <a:pt x="191" y="222"/>
                    </a:cubicBezTo>
                    <a:cubicBezTo>
                      <a:pt x="202" y="211"/>
                      <a:pt x="220" y="202"/>
                      <a:pt x="240" y="194"/>
                    </a:cubicBezTo>
                    <a:cubicBezTo>
                      <a:pt x="230" y="215"/>
                      <a:pt x="221" y="259"/>
                      <a:pt x="220" y="292"/>
                    </a:cubicBezTo>
                    <a:cubicBezTo>
                      <a:pt x="226" y="274"/>
                      <a:pt x="243" y="229"/>
                      <a:pt x="252" y="212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54" y="240"/>
                      <a:pt x="247" y="278"/>
                      <a:pt x="246" y="309"/>
                    </a:cubicBezTo>
                    <a:cubicBezTo>
                      <a:pt x="264" y="262"/>
                      <a:pt x="284" y="219"/>
                      <a:pt x="305" y="192"/>
                    </a:cubicBezTo>
                    <a:cubicBezTo>
                      <a:pt x="319" y="196"/>
                      <a:pt x="361" y="207"/>
                      <a:pt x="371" y="214"/>
                    </a:cubicBezTo>
                    <a:cubicBezTo>
                      <a:pt x="376" y="218"/>
                      <a:pt x="377" y="222"/>
                      <a:pt x="379" y="226"/>
                    </a:cubicBezTo>
                    <a:cubicBezTo>
                      <a:pt x="379" y="227"/>
                      <a:pt x="379" y="227"/>
                      <a:pt x="379" y="227"/>
                    </a:cubicBezTo>
                    <a:cubicBezTo>
                      <a:pt x="403" y="257"/>
                      <a:pt x="477" y="357"/>
                      <a:pt x="481" y="391"/>
                    </a:cubicBezTo>
                    <a:cubicBezTo>
                      <a:pt x="485" y="420"/>
                      <a:pt x="430" y="551"/>
                      <a:pt x="417" y="584"/>
                    </a:cubicBezTo>
                    <a:cubicBezTo>
                      <a:pt x="406" y="611"/>
                      <a:pt x="380" y="612"/>
                      <a:pt x="366" y="599"/>
                    </a:cubicBezTo>
                    <a:cubicBezTo>
                      <a:pt x="366" y="605"/>
                      <a:pt x="366" y="610"/>
                      <a:pt x="366" y="616"/>
                    </a:cubicBezTo>
                    <a:cubicBezTo>
                      <a:pt x="353" y="616"/>
                      <a:pt x="353" y="616"/>
                      <a:pt x="353" y="616"/>
                    </a:cubicBezTo>
                    <a:cubicBezTo>
                      <a:pt x="353" y="617"/>
                      <a:pt x="353" y="617"/>
                      <a:pt x="353" y="617"/>
                    </a:cubicBezTo>
                    <a:cubicBezTo>
                      <a:pt x="343" y="734"/>
                      <a:pt x="351" y="890"/>
                      <a:pt x="350" y="1013"/>
                    </a:cubicBezTo>
                    <a:cubicBezTo>
                      <a:pt x="350" y="1021"/>
                      <a:pt x="345" y="1026"/>
                      <a:pt x="338" y="1026"/>
                    </a:cubicBezTo>
                    <a:cubicBezTo>
                      <a:pt x="290" y="1026"/>
                      <a:pt x="290" y="1026"/>
                      <a:pt x="290" y="1026"/>
                    </a:cubicBezTo>
                    <a:cubicBezTo>
                      <a:pt x="284" y="1026"/>
                      <a:pt x="279" y="1022"/>
                      <a:pt x="279" y="1016"/>
                    </a:cubicBezTo>
                    <a:cubicBezTo>
                      <a:pt x="271" y="938"/>
                      <a:pt x="264" y="840"/>
                      <a:pt x="259" y="746"/>
                    </a:cubicBezTo>
                    <a:cubicBezTo>
                      <a:pt x="259" y="744"/>
                      <a:pt x="257" y="746"/>
                      <a:pt x="257" y="748"/>
                    </a:cubicBezTo>
                    <a:cubicBezTo>
                      <a:pt x="244" y="836"/>
                      <a:pt x="234" y="926"/>
                      <a:pt x="227" y="1016"/>
                    </a:cubicBezTo>
                    <a:cubicBezTo>
                      <a:pt x="226" y="1022"/>
                      <a:pt x="222" y="1026"/>
                      <a:pt x="216" y="1026"/>
                    </a:cubicBezTo>
                    <a:cubicBezTo>
                      <a:pt x="169" y="1026"/>
                      <a:pt x="169" y="1026"/>
                      <a:pt x="169" y="1026"/>
                    </a:cubicBezTo>
                    <a:cubicBezTo>
                      <a:pt x="162" y="1026"/>
                      <a:pt x="155" y="1021"/>
                      <a:pt x="155" y="1013"/>
                    </a:cubicBezTo>
                    <a:cubicBezTo>
                      <a:pt x="178" y="618"/>
                      <a:pt x="178" y="618"/>
                      <a:pt x="178" y="618"/>
                    </a:cubicBezTo>
                    <a:cubicBezTo>
                      <a:pt x="174" y="618"/>
                      <a:pt x="165" y="618"/>
                      <a:pt x="161" y="618"/>
                    </a:cubicBezTo>
                    <a:cubicBezTo>
                      <a:pt x="162" y="590"/>
                      <a:pt x="163" y="511"/>
                      <a:pt x="168" y="431"/>
                    </a:cubicBezTo>
                    <a:cubicBezTo>
                      <a:pt x="166" y="434"/>
                      <a:pt x="163" y="436"/>
                      <a:pt x="159" y="439"/>
                    </a:cubicBezTo>
                    <a:cubicBezTo>
                      <a:pt x="115" y="471"/>
                      <a:pt x="89" y="484"/>
                      <a:pt x="41" y="503"/>
                    </a:cubicBezTo>
                    <a:cubicBezTo>
                      <a:pt x="41" y="478"/>
                      <a:pt x="20" y="463"/>
                      <a:pt x="0" y="453"/>
                    </a:cubicBezTo>
                    <a:close/>
                  </a:path>
                </a:pathLst>
              </a:custGeom>
              <a:solidFill>
                <a:srgbClr val="B9CC0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7334194" y="1532735"/>
            <a:ext cx="1552342" cy="1552342"/>
            <a:chOff x="9694019" y="1971788"/>
            <a:chExt cx="900000" cy="900000"/>
          </a:xfrm>
        </p:grpSpPr>
        <p:sp>
          <p:nvSpPr>
            <p:cNvPr id="49" name="Oval 48"/>
            <p:cNvSpPr/>
            <p:nvPr/>
          </p:nvSpPr>
          <p:spPr>
            <a:xfrm>
              <a:off x="9694019" y="1971788"/>
              <a:ext cx="900000" cy="900000"/>
            </a:xfrm>
            <a:prstGeom prst="ellipse">
              <a:avLst/>
            </a:prstGeom>
            <a:noFill/>
            <a:ln w="19050">
              <a:solidFill>
                <a:srgbClr val="169D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grpSp>
          <p:nvGrpSpPr>
            <p:cNvPr id="50" name="Group 17"/>
            <p:cNvGrpSpPr>
              <a:grpSpLocks noChangeAspect="1"/>
            </p:cNvGrpSpPr>
            <p:nvPr/>
          </p:nvGrpSpPr>
          <p:grpSpPr bwMode="auto">
            <a:xfrm>
              <a:off x="9881289" y="2159058"/>
              <a:ext cx="525461" cy="525461"/>
              <a:chOff x="2381" y="280"/>
              <a:chExt cx="771" cy="771"/>
            </a:xfrm>
            <a:solidFill>
              <a:schemeClr val="accent3"/>
            </a:solidFill>
          </p:grpSpPr>
          <p:sp>
            <p:nvSpPr>
              <p:cNvPr id="51" name="Freeform 18"/>
              <p:cNvSpPr>
                <a:spLocks noEditPoints="1"/>
              </p:cNvSpPr>
              <p:nvPr/>
            </p:nvSpPr>
            <p:spPr bwMode="auto">
              <a:xfrm>
                <a:off x="2381" y="280"/>
                <a:ext cx="544" cy="701"/>
              </a:xfrm>
              <a:custGeom>
                <a:avLst/>
                <a:gdLst>
                  <a:gd name="T0" fmla="*/ 652 w 726"/>
                  <a:gd name="T1" fmla="*/ 694 h 936"/>
                  <a:gd name="T2" fmla="*/ 645 w 726"/>
                  <a:gd name="T3" fmla="*/ 842 h 936"/>
                  <a:gd name="T4" fmla="*/ 726 w 726"/>
                  <a:gd name="T5" fmla="*/ 841 h 936"/>
                  <a:gd name="T6" fmla="*/ 720 w 726"/>
                  <a:gd name="T7" fmla="*/ 694 h 936"/>
                  <a:gd name="T8" fmla="*/ 218 w 726"/>
                  <a:gd name="T9" fmla="*/ 420 h 936"/>
                  <a:gd name="T10" fmla="*/ 304 w 726"/>
                  <a:gd name="T11" fmla="*/ 321 h 936"/>
                  <a:gd name="T12" fmla="*/ 307 w 726"/>
                  <a:gd name="T13" fmla="*/ 174 h 936"/>
                  <a:gd name="T14" fmla="*/ 176 w 726"/>
                  <a:gd name="T15" fmla="*/ 174 h 936"/>
                  <a:gd name="T16" fmla="*/ 179 w 726"/>
                  <a:gd name="T17" fmla="*/ 321 h 936"/>
                  <a:gd name="T18" fmla="*/ 284 w 726"/>
                  <a:gd name="T19" fmla="*/ 452 h 936"/>
                  <a:gd name="T20" fmla="*/ 187 w 726"/>
                  <a:gd name="T21" fmla="*/ 439 h 936"/>
                  <a:gd name="T22" fmla="*/ 117 w 726"/>
                  <a:gd name="T23" fmla="*/ 239 h 936"/>
                  <a:gd name="T24" fmla="*/ 241 w 726"/>
                  <a:gd name="T25" fmla="*/ 115 h 936"/>
                  <a:gd name="T26" fmla="*/ 366 w 726"/>
                  <a:gd name="T27" fmla="*/ 239 h 936"/>
                  <a:gd name="T28" fmla="*/ 296 w 726"/>
                  <a:gd name="T29" fmla="*/ 439 h 936"/>
                  <a:gd name="T30" fmla="*/ 220 w 726"/>
                  <a:gd name="T31" fmla="*/ 528 h 936"/>
                  <a:gd name="T32" fmla="*/ 209 w 726"/>
                  <a:gd name="T33" fmla="*/ 509 h 936"/>
                  <a:gd name="T34" fmla="*/ 187 w 726"/>
                  <a:gd name="T35" fmla="*/ 497 h 936"/>
                  <a:gd name="T36" fmla="*/ 187 w 726"/>
                  <a:gd name="T37" fmla="*/ 478 h 936"/>
                  <a:gd name="T38" fmla="*/ 284 w 726"/>
                  <a:gd name="T39" fmla="*/ 465 h 936"/>
                  <a:gd name="T40" fmla="*/ 292 w 726"/>
                  <a:gd name="T41" fmla="*/ 487 h 936"/>
                  <a:gd name="T42" fmla="*/ 284 w 726"/>
                  <a:gd name="T43" fmla="*/ 509 h 936"/>
                  <a:gd name="T44" fmla="*/ 275 w 726"/>
                  <a:gd name="T45" fmla="*/ 516 h 936"/>
                  <a:gd name="T46" fmla="*/ 220 w 726"/>
                  <a:gd name="T47" fmla="*/ 528 h 936"/>
                  <a:gd name="T48" fmla="*/ 221 w 726"/>
                  <a:gd name="T49" fmla="*/ 232 h 936"/>
                  <a:gd name="T50" fmla="*/ 261 w 726"/>
                  <a:gd name="T51" fmla="*/ 177 h 936"/>
                  <a:gd name="T52" fmla="*/ 252 w 726"/>
                  <a:gd name="T53" fmla="*/ 294 h 936"/>
                  <a:gd name="T54" fmla="*/ 223 w 726"/>
                  <a:gd name="T55" fmla="*/ 357 h 936"/>
                  <a:gd name="T56" fmla="*/ 260 w 726"/>
                  <a:gd name="T57" fmla="*/ 320 h 936"/>
                  <a:gd name="T58" fmla="*/ 223 w 726"/>
                  <a:gd name="T59" fmla="*/ 357 h 936"/>
                  <a:gd name="T60" fmla="*/ 231 w 726"/>
                  <a:gd name="T61" fmla="*/ 80 h 936"/>
                  <a:gd name="T62" fmla="*/ 260 w 726"/>
                  <a:gd name="T63" fmla="*/ 21 h 936"/>
                  <a:gd name="T64" fmla="*/ 365 w 726"/>
                  <a:gd name="T65" fmla="*/ 136 h 936"/>
                  <a:gd name="T66" fmla="*/ 386 w 726"/>
                  <a:gd name="T67" fmla="*/ 74 h 936"/>
                  <a:gd name="T68" fmla="*/ 365 w 726"/>
                  <a:gd name="T69" fmla="*/ 136 h 936"/>
                  <a:gd name="T70" fmla="*/ 135 w 726"/>
                  <a:gd name="T71" fmla="*/ 120 h 936"/>
                  <a:gd name="T72" fmla="*/ 73 w 726"/>
                  <a:gd name="T73" fmla="*/ 98 h 936"/>
                  <a:gd name="T74" fmla="*/ 403 w 726"/>
                  <a:gd name="T75" fmla="*/ 254 h 936"/>
                  <a:gd name="T76" fmla="*/ 462 w 726"/>
                  <a:gd name="T77" fmla="*/ 225 h 936"/>
                  <a:gd name="T78" fmla="*/ 403 w 726"/>
                  <a:gd name="T79" fmla="*/ 254 h 936"/>
                  <a:gd name="T80" fmla="*/ 80 w 726"/>
                  <a:gd name="T81" fmla="*/ 231 h 936"/>
                  <a:gd name="T82" fmla="*/ 21 w 726"/>
                  <a:gd name="T83" fmla="*/ 260 h 936"/>
                  <a:gd name="T84" fmla="*/ 347 w 726"/>
                  <a:gd name="T85" fmla="*/ 365 h 936"/>
                  <a:gd name="T86" fmla="*/ 409 w 726"/>
                  <a:gd name="T87" fmla="*/ 386 h 936"/>
                  <a:gd name="T88" fmla="*/ 347 w 726"/>
                  <a:gd name="T89" fmla="*/ 365 h 936"/>
                  <a:gd name="T90" fmla="*/ 120 w 726"/>
                  <a:gd name="T91" fmla="*/ 348 h 936"/>
                  <a:gd name="T92" fmla="*/ 98 w 726"/>
                  <a:gd name="T93" fmla="*/ 410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26" h="936">
                    <a:moveTo>
                      <a:pt x="686" y="672"/>
                    </a:moveTo>
                    <a:cubicBezTo>
                      <a:pt x="652" y="694"/>
                      <a:pt x="652" y="694"/>
                      <a:pt x="652" y="694"/>
                    </a:cubicBezTo>
                    <a:cubicBezTo>
                      <a:pt x="662" y="734"/>
                      <a:pt x="662" y="734"/>
                      <a:pt x="662" y="734"/>
                    </a:cubicBezTo>
                    <a:cubicBezTo>
                      <a:pt x="645" y="842"/>
                      <a:pt x="645" y="842"/>
                      <a:pt x="645" y="842"/>
                    </a:cubicBezTo>
                    <a:cubicBezTo>
                      <a:pt x="657" y="873"/>
                      <a:pt x="670" y="903"/>
                      <a:pt x="686" y="936"/>
                    </a:cubicBezTo>
                    <a:cubicBezTo>
                      <a:pt x="701" y="903"/>
                      <a:pt x="714" y="872"/>
                      <a:pt x="726" y="841"/>
                    </a:cubicBezTo>
                    <a:cubicBezTo>
                      <a:pt x="709" y="734"/>
                      <a:pt x="709" y="734"/>
                      <a:pt x="709" y="734"/>
                    </a:cubicBezTo>
                    <a:cubicBezTo>
                      <a:pt x="720" y="694"/>
                      <a:pt x="720" y="694"/>
                      <a:pt x="720" y="694"/>
                    </a:cubicBezTo>
                    <a:cubicBezTo>
                      <a:pt x="686" y="672"/>
                      <a:pt x="686" y="672"/>
                      <a:pt x="686" y="672"/>
                    </a:cubicBezTo>
                    <a:close/>
                    <a:moveTo>
                      <a:pt x="218" y="420"/>
                    </a:moveTo>
                    <a:cubicBezTo>
                      <a:pt x="265" y="420"/>
                      <a:pt x="265" y="420"/>
                      <a:pt x="265" y="420"/>
                    </a:cubicBezTo>
                    <a:cubicBezTo>
                      <a:pt x="269" y="380"/>
                      <a:pt x="282" y="355"/>
                      <a:pt x="304" y="321"/>
                    </a:cubicBezTo>
                    <a:cubicBezTo>
                      <a:pt x="322" y="294"/>
                      <a:pt x="334" y="273"/>
                      <a:pt x="334" y="239"/>
                    </a:cubicBezTo>
                    <a:cubicBezTo>
                      <a:pt x="334" y="214"/>
                      <a:pt x="324" y="191"/>
                      <a:pt x="307" y="174"/>
                    </a:cubicBezTo>
                    <a:cubicBezTo>
                      <a:pt x="289" y="156"/>
                      <a:pt x="266" y="147"/>
                      <a:pt x="241" y="147"/>
                    </a:cubicBezTo>
                    <a:cubicBezTo>
                      <a:pt x="217" y="147"/>
                      <a:pt x="194" y="156"/>
                      <a:pt x="176" y="174"/>
                    </a:cubicBezTo>
                    <a:cubicBezTo>
                      <a:pt x="159" y="191"/>
                      <a:pt x="149" y="214"/>
                      <a:pt x="149" y="239"/>
                    </a:cubicBezTo>
                    <a:cubicBezTo>
                      <a:pt x="149" y="273"/>
                      <a:pt x="161" y="294"/>
                      <a:pt x="179" y="321"/>
                    </a:cubicBezTo>
                    <a:cubicBezTo>
                      <a:pt x="201" y="355"/>
                      <a:pt x="214" y="380"/>
                      <a:pt x="218" y="420"/>
                    </a:cubicBezTo>
                    <a:close/>
                    <a:moveTo>
                      <a:pt x="284" y="452"/>
                    </a:moveTo>
                    <a:cubicBezTo>
                      <a:pt x="199" y="452"/>
                      <a:pt x="199" y="452"/>
                      <a:pt x="199" y="452"/>
                    </a:cubicBezTo>
                    <a:cubicBezTo>
                      <a:pt x="192" y="452"/>
                      <a:pt x="187" y="446"/>
                      <a:pt x="187" y="439"/>
                    </a:cubicBezTo>
                    <a:cubicBezTo>
                      <a:pt x="187" y="391"/>
                      <a:pt x="169" y="365"/>
                      <a:pt x="152" y="338"/>
                    </a:cubicBezTo>
                    <a:cubicBezTo>
                      <a:pt x="135" y="311"/>
                      <a:pt x="117" y="284"/>
                      <a:pt x="117" y="239"/>
                    </a:cubicBezTo>
                    <a:cubicBezTo>
                      <a:pt x="117" y="205"/>
                      <a:pt x="131" y="174"/>
                      <a:pt x="154" y="151"/>
                    </a:cubicBezTo>
                    <a:cubicBezTo>
                      <a:pt x="176" y="129"/>
                      <a:pt x="207" y="115"/>
                      <a:pt x="241" y="115"/>
                    </a:cubicBezTo>
                    <a:cubicBezTo>
                      <a:pt x="276" y="115"/>
                      <a:pt x="307" y="129"/>
                      <a:pt x="329" y="151"/>
                    </a:cubicBezTo>
                    <a:cubicBezTo>
                      <a:pt x="352" y="174"/>
                      <a:pt x="366" y="205"/>
                      <a:pt x="366" y="239"/>
                    </a:cubicBezTo>
                    <a:cubicBezTo>
                      <a:pt x="366" y="284"/>
                      <a:pt x="348" y="311"/>
                      <a:pt x="331" y="338"/>
                    </a:cubicBezTo>
                    <a:cubicBezTo>
                      <a:pt x="314" y="365"/>
                      <a:pt x="296" y="391"/>
                      <a:pt x="296" y="439"/>
                    </a:cubicBezTo>
                    <a:cubicBezTo>
                      <a:pt x="296" y="446"/>
                      <a:pt x="291" y="452"/>
                      <a:pt x="284" y="452"/>
                    </a:cubicBezTo>
                    <a:close/>
                    <a:moveTo>
                      <a:pt x="220" y="528"/>
                    </a:moveTo>
                    <a:cubicBezTo>
                      <a:pt x="213" y="528"/>
                      <a:pt x="207" y="523"/>
                      <a:pt x="207" y="516"/>
                    </a:cubicBezTo>
                    <a:cubicBezTo>
                      <a:pt x="207" y="513"/>
                      <a:pt x="208" y="511"/>
                      <a:pt x="209" y="509"/>
                    </a:cubicBezTo>
                    <a:cubicBezTo>
                      <a:pt x="199" y="509"/>
                      <a:pt x="199" y="509"/>
                      <a:pt x="199" y="509"/>
                    </a:cubicBezTo>
                    <a:cubicBezTo>
                      <a:pt x="192" y="509"/>
                      <a:pt x="187" y="504"/>
                      <a:pt x="187" y="497"/>
                    </a:cubicBezTo>
                    <a:cubicBezTo>
                      <a:pt x="187" y="493"/>
                      <a:pt x="189" y="489"/>
                      <a:pt x="191" y="487"/>
                    </a:cubicBezTo>
                    <a:cubicBezTo>
                      <a:pt x="189" y="485"/>
                      <a:pt x="187" y="481"/>
                      <a:pt x="187" y="478"/>
                    </a:cubicBezTo>
                    <a:cubicBezTo>
                      <a:pt x="187" y="471"/>
                      <a:pt x="192" y="465"/>
                      <a:pt x="199" y="465"/>
                    </a:cubicBezTo>
                    <a:cubicBezTo>
                      <a:pt x="284" y="465"/>
                      <a:pt x="284" y="465"/>
                      <a:pt x="284" y="465"/>
                    </a:cubicBezTo>
                    <a:cubicBezTo>
                      <a:pt x="291" y="465"/>
                      <a:pt x="296" y="471"/>
                      <a:pt x="296" y="478"/>
                    </a:cubicBezTo>
                    <a:cubicBezTo>
                      <a:pt x="296" y="481"/>
                      <a:pt x="294" y="485"/>
                      <a:pt x="292" y="487"/>
                    </a:cubicBezTo>
                    <a:cubicBezTo>
                      <a:pt x="294" y="489"/>
                      <a:pt x="296" y="493"/>
                      <a:pt x="296" y="497"/>
                    </a:cubicBezTo>
                    <a:cubicBezTo>
                      <a:pt x="296" y="504"/>
                      <a:pt x="291" y="509"/>
                      <a:pt x="284" y="509"/>
                    </a:cubicBezTo>
                    <a:cubicBezTo>
                      <a:pt x="274" y="509"/>
                      <a:pt x="274" y="509"/>
                      <a:pt x="274" y="509"/>
                    </a:cubicBezTo>
                    <a:cubicBezTo>
                      <a:pt x="275" y="511"/>
                      <a:pt x="275" y="513"/>
                      <a:pt x="275" y="516"/>
                    </a:cubicBezTo>
                    <a:cubicBezTo>
                      <a:pt x="275" y="523"/>
                      <a:pt x="270" y="528"/>
                      <a:pt x="263" y="528"/>
                    </a:cubicBezTo>
                    <a:cubicBezTo>
                      <a:pt x="220" y="528"/>
                      <a:pt x="220" y="528"/>
                      <a:pt x="220" y="528"/>
                    </a:cubicBezTo>
                    <a:close/>
                    <a:moveTo>
                      <a:pt x="231" y="294"/>
                    </a:moveTo>
                    <a:cubicBezTo>
                      <a:pt x="221" y="232"/>
                      <a:pt x="221" y="232"/>
                      <a:pt x="221" y="232"/>
                    </a:cubicBezTo>
                    <a:cubicBezTo>
                      <a:pt x="221" y="177"/>
                      <a:pt x="221" y="177"/>
                      <a:pt x="221" y="177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1" y="232"/>
                      <a:pt x="261" y="232"/>
                      <a:pt x="261" y="232"/>
                    </a:cubicBezTo>
                    <a:cubicBezTo>
                      <a:pt x="252" y="294"/>
                      <a:pt x="252" y="294"/>
                      <a:pt x="252" y="294"/>
                    </a:cubicBezTo>
                    <a:cubicBezTo>
                      <a:pt x="231" y="294"/>
                      <a:pt x="231" y="294"/>
                      <a:pt x="231" y="294"/>
                    </a:cubicBezTo>
                    <a:close/>
                    <a:moveTo>
                      <a:pt x="223" y="357"/>
                    </a:moveTo>
                    <a:cubicBezTo>
                      <a:pt x="223" y="320"/>
                      <a:pt x="223" y="320"/>
                      <a:pt x="223" y="320"/>
                    </a:cubicBezTo>
                    <a:cubicBezTo>
                      <a:pt x="260" y="320"/>
                      <a:pt x="260" y="320"/>
                      <a:pt x="260" y="320"/>
                    </a:cubicBezTo>
                    <a:cubicBezTo>
                      <a:pt x="260" y="357"/>
                      <a:pt x="260" y="357"/>
                      <a:pt x="260" y="357"/>
                    </a:cubicBezTo>
                    <a:cubicBezTo>
                      <a:pt x="223" y="357"/>
                      <a:pt x="223" y="357"/>
                      <a:pt x="223" y="357"/>
                    </a:cubicBezTo>
                    <a:close/>
                    <a:moveTo>
                      <a:pt x="254" y="80"/>
                    </a:moveTo>
                    <a:cubicBezTo>
                      <a:pt x="253" y="96"/>
                      <a:pt x="232" y="96"/>
                      <a:pt x="231" y="80"/>
                    </a:cubicBezTo>
                    <a:cubicBezTo>
                      <a:pt x="225" y="21"/>
                      <a:pt x="225" y="21"/>
                      <a:pt x="225" y="21"/>
                    </a:cubicBezTo>
                    <a:cubicBezTo>
                      <a:pt x="224" y="0"/>
                      <a:pt x="261" y="0"/>
                      <a:pt x="260" y="21"/>
                    </a:cubicBezTo>
                    <a:cubicBezTo>
                      <a:pt x="254" y="80"/>
                      <a:pt x="254" y="80"/>
                      <a:pt x="254" y="80"/>
                    </a:cubicBezTo>
                    <a:close/>
                    <a:moveTo>
                      <a:pt x="365" y="136"/>
                    </a:moveTo>
                    <a:cubicBezTo>
                      <a:pt x="352" y="147"/>
                      <a:pt x="338" y="132"/>
                      <a:pt x="348" y="120"/>
                    </a:cubicBezTo>
                    <a:cubicBezTo>
                      <a:pt x="386" y="74"/>
                      <a:pt x="386" y="74"/>
                      <a:pt x="386" y="74"/>
                    </a:cubicBezTo>
                    <a:cubicBezTo>
                      <a:pt x="400" y="58"/>
                      <a:pt x="426" y="85"/>
                      <a:pt x="410" y="98"/>
                    </a:cubicBezTo>
                    <a:cubicBezTo>
                      <a:pt x="365" y="136"/>
                      <a:pt x="365" y="136"/>
                      <a:pt x="365" y="136"/>
                    </a:cubicBezTo>
                    <a:close/>
                    <a:moveTo>
                      <a:pt x="118" y="136"/>
                    </a:moveTo>
                    <a:cubicBezTo>
                      <a:pt x="131" y="147"/>
                      <a:pt x="145" y="132"/>
                      <a:pt x="135" y="120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3" y="58"/>
                      <a:pt x="56" y="85"/>
                      <a:pt x="73" y="98"/>
                    </a:cubicBezTo>
                    <a:cubicBezTo>
                      <a:pt x="118" y="136"/>
                      <a:pt x="118" y="136"/>
                      <a:pt x="118" y="136"/>
                    </a:cubicBezTo>
                    <a:close/>
                    <a:moveTo>
                      <a:pt x="403" y="254"/>
                    </a:moveTo>
                    <a:cubicBezTo>
                      <a:pt x="387" y="253"/>
                      <a:pt x="387" y="232"/>
                      <a:pt x="403" y="231"/>
                    </a:cubicBezTo>
                    <a:cubicBezTo>
                      <a:pt x="462" y="225"/>
                      <a:pt x="462" y="225"/>
                      <a:pt x="462" y="225"/>
                    </a:cubicBezTo>
                    <a:cubicBezTo>
                      <a:pt x="483" y="224"/>
                      <a:pt x="483" y="261"/>
                      <a:pt x="462" y="260"/>
                    </a:cubicBezTo>
                    <a:cubicBezTo>
                      <a:pt x="403" y="254"/>
                      <a:pt x="403" y="254"/>
                      <a:pt x="403" y="254"/>
                    </a:cubicBezTo>
                    <a:close/>
                    <a:moveTo>
                      <a:pt x="80" y="254"/>
                    </a:moveTo>
                    <a:cubicBezTo>
                      <a:pt x="96" y="253"/>
                      <a:pt x="96" y="232"/>
                      <a:pt x="80" y="231"/>
                    </a:cubicBezTo>
                    <a:cubicBezTo>
                      <a:pt x="21" y="225"/>
                      <a:pt x="21" y="225"/>
                      <a:pt x="21" y="225"/>
                    </a:cubicBezTo>
                    <a:cubicBezTo>
                      <a:pt x="0" y="224"/>
                      <a:pt x="0" y="261"/>
                      <a:pt x="21" y="260"/>
                    </a:cubicBezTo>
                    <a:cubicBezTo>
                      <a:pt x="80" y="254"/>
                      <a:pt x="80" y="254"/>
                      <a:pt x="80" y="254"/>
                    </a:cubicBezTo>
                    <a:close/>
                    <a:moveTo>
                      <a:pt x="347" y="365"/>
                    </a:moveTo>
                    <a:cubicBezTo>
                      <a:pt x="336" y="352"/>
                      <a:pt x="351" y="338"/>
                      <a:pt x="363" y="348"/>
                    </a:cubicBezTo>
                    <a:cubicBezTo>
                      <a:pt x="409" y="386"/>
                      <a:pt x="409" y="386"/>
                      <a:pt x="409" y="386"/>
                    </a:cubicBezTo>
                    <a:cubicBezTo>
                      <a:pt x="425" y="400"/>
                      <a:pt x="398" y="426"/>
                      <a:pt x="385" y="410"/>
                    </a:cubicBezTo>
                    <a:cubicBezTo>
                      <a:pt x="347" y="365"/>
                      <a:pt x="347" y="365"/>
                      <a:pt x="347" y="365"/>
                    </a:cubicBezTo>
                    <a:close/>
                    <a:moveTo>
                      <a:pt x="136" y="365"/>
                    </a:moveTo>
                    <a:cubicBezTo>
                      <a:pt x="147" y="352"/>
                      <a:pt x="132" y="338"/>
                      <a:pt x="120" y="348"/>
                    </a:cubicBezTo>
                    <a:cubicBezTo>
                      <a:pt x="74" y="386"/>
                      <a:pt x="74" y="386"/>
                      <a:pt x="74" y="386"/>
                    </a:cubicBezTo>
                    <a:cubicBezTo>
                      <a:pt x="58" y="400"/>
                      <a:pt x="85" y="426"/>
                      <a:pt x="98" y="410"/>
                    </a:cubicBezTo>
                    <a:cubicBezTo>
                      <a:pt x="136" y="365"/>
                      <a:pt x="136" y="365"/>
                      <a:pt x="136" y="365"/>
                    </a:cubicBezTo>
                    <a:close/>
                  </a:path>
                </a:pathLst>
              </a:custGeom>
              <a:solidFill>
                <a:srgbClr val="B9CC0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52" name="Freeform 19"/>
              <p:cNvSpPr>
                <a:spLocks noEditPoints="1"/>
              </p:cNvSpPr>
              <p:nvPr/>
            </p:nvSpPr>
            <p:spPr bwMode="auto">
              <a:xfrm>
                <a:off x="2638" y="412"/>
                <a:ext cx="514" cy="639"/>
              </a:xfrm>
              <a:custGeom>
                <a:avLst/>
                <a:gdLst>
                  <a:gd name="T0" fmla="*/ 279 w 686"/>
                  <a:gd name="T1" fmla="*/ 686 h 853"/>
                  <a:gd name="T2" fmla="*/ 244 w 686"/>
                  <a:gd name="T3" fmla="*/ 583 h 853"/>
                  <a:gd name="T4" fmla="*/ 213 w 686"/>
                  <a:gd name="T5" fmla="*/ 472 h 853"/>
                  <a:gd name="T6" fmla="*/ 212 w 686"/>
                  <a:gd name="T7" fmla="*/ 467 h 853"/>
                  <a:gd name="T8" fmla="*/ 57 w 686"/>
                  <a:gd name="T9" fmla="*/ 548 h 853"/>
                  <a:gd name="T10" fmla="*/ 0 w 686"/>
                  <a:gd name="T11" fmla="*/ 825 h 853"/>
                  <a:gd name="T12" fmla="*/ 8 w 686"/>
                  <a:gd name="T13" fmla="*/ 845 h 853"/>
                  <a:gd name="T14" fmla="*/ 28 w 686"/>
                  <a:gd name="T15" fmla="*/ 853 h 853"/>
                  <a:gd name="T16" fmla="*/ 658 w 686"/>
                  <a:gd name="T17" fmla="*/ 853 h 853"/>
                  <a:gd name="T18" fmla="*/ 677 w 686"/>
                  <a:gd name="T19" fmla="*/ 845 h 853"/>
                  <a:gd name="T20" fmla="*/ 686 w 686"/>
                  <a:gd name="T21" fmla="*/ 825 h 853"/>
                  <a:gd name="T22" fmla="*/ 629 w 686"/>
                  <a:gd name="T23" fmla="*/ 548 h 853"/>
                  <a:gd name="T24" fmla="*/ 474 w 686"/>
                  <a:gd name="T25" fmla="*/ 467 h 853"/>
                  <a:gd name="T26" fmla="*/ 472 w 686"/>
                  <a:gd name="T27" fmla="*/ 473 h 853"/>
                  <a:gd name="T28" fmla="*/ 472 w 686"/>
                  <a:gd name="T29" fmla="*/ 473 h 853"/>
                  <a:gd name="T30" fmla="*/ 472 w 686"/>
                  <a:gd name="T31" fmla="*/ 474 h 853"/>
                  <a:gd name="T32" fmla="*/ 470 w 686"/>
                  <a:gd name="T33" fmla="*/ 480 h 853"/>
                  <a:gd name="T34" fmla="*/ 470 w 686"/>
                  <a:gd name="T35" fmla="*/ 480 h 853"/>
                  <a:gd name="T36" fmla="*/ 397 w 686"/>
                  <a:gd name="T37" fmla="*/ 706 h 853"/>
                  <a:gd name="T38" fmla="*/ 343 w 686"/>
                  <a:gd name="T39" fmla="*/ 824 h 853"/>
                  <a:gd name="T40" fmla="*/ 279 w 686"/>
                  <a:gd name="T41" fmla="*/ 686 h 853"/>
                  <a:gd name="T42" fmla="*/ 240 w 686"/>
                  <a:gd name="T43" fmla="*/ 53 h 853"/>
                  <a:gd name="T44" fmla="*/ 447 w 686"/>
                  <a:gd name="T45" fmla="*/ 55 h 853"/>
                  <a:gd name="T46" fmla="*/ 504 w 686"/>
                  <a:gd name="T47" fmla="*/ 128 h 853"/>
                  <a:gd name="T48" fmla="*/ 497 w 686"/>
                  <a:gd name="T49" fmla="*/ 226 h 853"/>
                  <a:gd name="T50" fmla="*/ 497 w 686"/>
                  <a:gd name="T51" fmla="*/ 226 h 853"/>
                  <a:gd name="T52" fmla="*/ 517 w 686"/>
                  <a:gd name="T53" fmla="*/ 234 h 853"/>
                  <a:gd name="T54" fmla="*/ 516 w 686"/>
                  <a:gd name="T55" fmla="*/ 268 h 853"/>
                  <a:gd name="T56" fmla="*/ 491 w 686"/>
                  <a:gd name="T57" fmla="*/ 295 h 853"/>
                  <a:gd name="T58" fmla="*/ 476 w 686"/>
                  <a:gd name="T59" fmla="*/ 300 h 853"/>
                  <a:gd name="T60" fmla="*/ 343 w 686"/>
                  <a:gd name="T61" fmla="*/ 430 h 853"/>
                  <a:gd name="T62" fmla="*/ 209 w 686"/>
                  <a:gd name="T63" fmla="*/ 300 h 853"/>
                  <a:gd name="T64" fmla="*/ 195 w 686"/>
                  <a:gd name="T65" fmla="*/ 295 h 853"/>
                  <a:gd name="T66" fmla="*/ 170 w 686"/>
                  <a:gd name="T67" fmla="*/ 268 h 853"/>
                  <a:gd name="T68" fmla="*/ 168 w 686"/>
                  <a:gd name="T69" fmla="*/ 234 h 853"/>
                  <a:gd name="T70" fmla="*/ 188 w 686"/>
                  <a:gd name="T71" fmla="*/ 226 h 853"/>
                  <a:gd name="T72" fmla="*/ 182 w 686"/>
                  <a:gd name="T73" fmla="*/ 128 h 853"/>
                  <a:gd name="T74" fmla="*/ 240 w 686"/>
                  <a:gd name="T75" fmla="*/ 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" h="853">
                    <a:moveTo>
                      <a:pt x="279" y="686"/>
                    </a:moveTo>
                    <a:cubicBezTo>
                      <a:pt x="267" y="655"/>
                      <a:pt x="255" y="619"/>
                      <a:pt x="244" y="583"/>
                    </a:cubicBezTo>
                    <a:cubicBezTo>
                      <a:pt x="233" y="548"/>
                      <a:pt x="223" y="512"/>
                      <a:pt x="213" y="472"/>
                    </a:cubicBezTo>
                    <a:cubicBezTo>
                      <a:pt x="212" y="467"/>
                      <a:pt x="212" y="467"/>
                      <a:pt x="212" y="467"/>
                    </a:cubicBezTo>
                    <a:cubicBezTo>
                      <a:pt x="158" y="488"/>
                      <a:pt x="84" y="494"/>
                      <a:pt x="57" y="548"/>
                    </a:cubicBezTo>
                    <a:cubicBezTo>
                      <a:pt x="29" y="604"/>
                      <a:pt x="5" y="726"/>
                      <a:pt x="0" y="825"/>
                    </a:cubicBezTo>
                    <a:cubicBezTo>
                      <a:pt x="0" y="832"/>
                      <a:pt x="3" y="839"/>
                      <a:pt x="8" y="845"/>
                    </a:cubicBezTo>
                    <a:cubicBezTo>
                      <a:pt x="13" y="850"/>
                      <a:pt x="20" y="853"/>
                      <a:pt x="28" y="853"/>
                    </a:cubicBezTo>
                    <a:cubicBezTo>
                      <a:pt x="658" y="853"/>
                      <a:pt x="658" y="853"/>
                      <a:pt x="658" y="853"/>
                    </a:cubicBezTo>
                    <a:cubicBezTo>
                      <a:pt x="666" y="853"/>
                      <a:pt x="672" y="850"/>
                      <a:pt x="677" y="845"/>
                    </a:cubicBezTo>
                    <a:cubicBezTo>
                      <a:pt x="683" y="839"/>
                      <a:pt x="686" y="832"/>
                      <a:pt x="686" y="825"/>
                    </a:cubicBezTo>
                    <a:cubicBezTo>
                      <a:pt x="682" y="726"/>
                      <a:pt x="656" y="604"/>
                      <a:pt x="629" y="548"/>
                    </a:cubicBezTo>
                    <a:cubicBezTo>
                      <a:pt x="602" y="494"/>
                      <a:pt x="527" y="488"/>
                      <a:pt x="474" y="467"/>
                    </a:cubicBezTo>
                    <a:cubicBezTo>
                      <a:pt x="472" y="473"/>
                      <a:pt x="472" y="473"/>
                      <a:pt x="472" y="473"/>
                    </a:cubicBezTo>
                    <a:cubicBezTo>
                      <a:pt x="472" y="473"/>
                      <a:pt x="472" y="473"/>
                      <a:pt x="472" y="473"/>
                    </a:cubicBezTo>
                    <a:cubicBezTo>
                      <a:pt x="472" y="474"/>
                      <a:pt x="472" y="474"/>
                      <a:pt x="472" y="474"/>
                    </a:cubicBezTo>
                    <a:cubicBezTo>
                      <a:pt x="470" y="480"/>
                      <a:pt x="470" y="480"/>
                      <a:pt x="470" y="480"/>
                    </a:cubicBezTo>
                    <a:cubicBezTo>
                      <a:pt x="470" y="480"/>
                      <a:pt x="470" y="480"/>
                      <a:pt x="470" y="480"/>
                    </a:cubicBezTo>
                    <a:cubicBezTo>
                      <a:pt x="453" y="547"/>
                      <a:pt x="426" y="643"/>
                      <a:pt x="397" y="706"/>
                    </a:cubicBezTo>
                    <a:cubicBezTo>
                      <a:pt x="382" y="744"/>
                      <a:pt x="364" y="782"/>
                      <a:pt x="343" y="824"/>
                    </a:cubicBezTo>
                    <a:cubicBezTo>
                      <a:pt x="317" y="774"/>
                      <a:pt x="297" y="730"/>
                      <a:pt x="279" y="686"/>
                    </a:cubicBezTo>
                    <a:close/>
                    <a:moveTo>
                      <a:pt x="240" y="53"/>
                    </a:moveTo>
                    <a:cubicBezTo>
                      <a:pt x="301" y="0"/>
                      <a:pt x="387" y="2"/>
                      <a:pt x="447" y="55"/>
                    </a:cubicBezTo>
                    <a:cubicBezTo>
                      <a:pt x="471" y="76"/>
                      <a:pt x="495" y="86"/>
                      <a:pt x="504" y="128"/>
                    </a:cubicBezTo>
                    <a:cubicBezTo>
                      <a:pt x="510" y="159"/>
                      <a:pt x="504" y="196"/>
                      <a:pt x="497" y="226"/>
                    </a:cubicBezTo>
                    <a:cubicBezTo>
                      <a:pt x="497" y="226"/>
                      <a:pt x="497" y="226"/>
                      <a:pt x="497" y="226"/>
                    </a:cubicBezTo>
                    <a:cubicBezTo>
                      <a:pt x="506" y="224"/>
                      <a:pt x="515" y="225"/>
                      <a:pt x="517" y="234"/>
                    </a:cubicBezTo>
                    <a:cubicBezTo>
                      <a:pt x="521" y="247"/>
                      <a:pt x="520" y="258"/>
                      <a:pt x="516" y="268"/>
                    </a:cubicBezTo>
                    <a:cubicBezTo>
                      <a:pt x="513" y="278"/>
                      <a:pt x="499" y="287"/>
                      <a:pt x="491" y="295"/>
                    </a:cubicBezTo>
                    <a:cubicBezTo>
                      <a:pt x="488" y="299"/>
                      <a:pt x="481" y="301"/>
                      <a:pt x="476" y="300"/>
                    </a:cubicBezTo>
                    <a:cubicBezTo>
                      <a:pt x="449" y="369"/>
                      <a:pt x="402" y="430"/>
                      <a:pt x="343" y="430"/>
                    </a:cubicBezTo>
                    <a:cubicBezTo>
                      <a:pt x="283" y="430"/>
                      <a:pt x="236" y="369"/>
                      <a:pt x="209" y="300"/>
                    </a:cubicBezTo>
                    <a:cubicBezTo>
                      <a:pt x="205" y="301"/>
                      <a:pt x="198" y="299"/>
                      <a:pt x="195" y="295"/>
                    </a:cubicBezTo>
                    <a:cubicBezTo>
                      <a:pt x="187" y="287"/>
                      <a:pt x="173" y="278"/>
                      <a:pt x="170" y="268"/>
                    </a:cubicBezTo>
                    <a:cubicBezTo>
                      <a:pt x="166" y="258"/>
                      <a:pt x="165" y="247"/>
                      <a:pt x="168" y="234"/>
                    </a:cubicBezTo>
                    <a:cubicBezTo>
                      <a:pt x="171" y="225"/>
                      <a:pt x="180" y="224"/>
                      <a:pt x="188" y="226"/>
                    </a:cubicBezTo>
                    <a:cubicBezTo>
                      <a:pt x="181" y="196"/>
                      <a:pt x="175" y="159"/>
                      <a:pt x="182" y="128"/>
                    </a:cubicBezTo>
                    <a:cubicBezTo>
                      <a:pt x="191" y="86"/>
                      <a:pt x="215" y="75"/>
                      <a:pt x="240" y="53"/>
                    </a:cubicBezTo>
                    <a:close/>
                  </a:path>
                </a:pathLst>
              </a:custGeom>
              <a:solidFill>
                <a:srgbClr val="169D99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120941" y="3881547"/>
            <a:ext cx="1397817" cy="1397817"/>
            <a:chOff x="4170650" y="1913536"/>
            <a:chExt cx="900113" cy="900113"/>
          </a:xfrm>
        </p:grpSpPr>
        <p:sp>
          <p:nvSpPr>
            <p:cNvPr id="54" name="Oval 53"/>
            <p:cNvSpPr/>
            <p:nvPr/>
          </p:nvSpPr>
          <p:spPr bwMode="auto">
            <a:xfrm>
              <a:off x="4170650" y="1913536"/>
              <a:ext cx="900113" cy="900113"/>
            </a:xfrm>
            <a:prstGeom prst="ellipse">
              <a:avLst/>
            </a:prstGeom>
            <a:noFill/>
            <a:ln w="19050">
              <a:solidFill>
                <a:srgbClr val="169D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56" name="Freeform 25"/>
            <p:cNvSpPr>
              <a:spLocks/>
            </p:cNvSpPr>
            <p:nvPr/>
          </p:nvSpPr>
          <p:spPr bwMode="auto">
            <a:xfrm>
              <a:off x="4357195" y="2119894"/>
              <a:ext cx="527023" cy="419043"/>
            </a:xfrm>
            <a:custGeom>
              <a:avLst/>
              <a:gdLst>
                <a:gd name="T0" fmla="*/ 229 w 568"/>
                <a:gd name="T1" fmla="*/ 398 h 452"/>
                <a:gd name="T2" fmla="*/ 57 w 568"/>
                <a:gd name="T3" fmla="*/ 398 h 452"/>
                <a:gd name="T4" fmla="*/ 57 w 568"/>
                <a:gd name="T5" fmla="*/ 53 h 452"/>
                <a:gd name="T6" fmla="*/ 511 w 568"/>
                <a:gd name="T7" fmla="*/ 53 h 452"/>
                <a:gd name="T8" fmla="*/ 511 w 568"/>
                <a:gd name="T9" fmla="*/ 257 h 452"/>
                <a:gd name="T10" fmla="*/ 559 w 568"/>
                <a:gd name="T11" fmla="*/ 292 h 452"/>
                <a:gd name="T12" fmla="*/ 568 w 568"/>
                <a:gd name="T13" fmla="*/ 294 h 452"/>
                <a:gd name="T14" fmla="*/ 568 w 568"/>
                <a:gd name="T15" fmla="*/ 41 h 452"/>
                <a:gd name="T16" fmla="*/ 527 w 568"/>
                <a:gd name="T17" fmla="*/ 0 h 452"/>
                <a:gd name="T18" fmla="*/ 42 w 568"/>
                <a:gd name="T19" fmla="*/ 0 h 452"/>
                <a:gd name="T20" fmla="*/ 0 w 568"/>
                <a:gd name="T21" fmla="*/ 41 h 452"/>
                <a:gd name="T22" fmla="*/ 0 w 568"/>
                <a:gd name="T23" fmla="*/ 411 h 452"/>
                <a:gd name="T24" fmla="*/ 42 w 568"/>
                <a:gd name="T25" fmla="*/ 452 h 452"/>
                <a:gd name="T26" fmla="*/ 252 w 568"/>
                <a:gd name="T27" fmla="*/ 452 h 452"/>
                <a:gd name="T28" fmla="*/ 229 w 568"/>
                <a:gd name="T29" fmla="*/ 399 h 452"/>
                <a:gd name="T30" fmla="*/ 229 w 568"/>
                <a:gd name="T31" fmla="*/ 39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229" y="398"/>
                  </a:moveTo>
                  <a:cubicBezTo>
                    <a:pt x="57" y="398"/>
                    <a:pt x="57" y="398"/>
                    <a:pt x="57" y="398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11" y="53"/>
                    <a:pt x="511" y="53"/>
                    <a:pt x="511" y="53"/>
                  </a:cubicBezTo>
                  <a:cubicBezTo>
                    <a:pt x="511" y="257"/>
                    <a:pt x="511" y="257"/>
                    <a:pt x="511" y="257"/>
                  </a:cubicBezTo>
                  <a:cubicBezTo>
                    <a:pt x="533" y="259"/>
                    <a:pt x="551" y="272"/>
                    <a:pt x="559" y="292"/>
                  </a:cubicBezTo>
                  <a:cubicBezTo>
                    <a:pt x="562" y="292"/>
                    <a:pt x="565" y="293"/>
                    <a:pt x="568" y="294"/>
                  </a:cubicBezTo>
                  <a:cubicBezTo>
                    <a:pt x="568" y="41"/>
                    <a:pt x="568" y="41"/>
                    <a:pt x="568" y="41"/>
                  </a:cubicBezTo>
                  <a:cubicBezTo>
                    <a:pt x="568" y="18"/>
                    <a:pt x="550" y="0"/>
                    <a:pt x="52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8"/>
                    <a:pt x="0" y="41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33"/>
                    <a:pt x="19" y="452"/>
                    <a:pt x="42" y="452"/>
                  </a:cubicBezTo>
                  <a:cubicBezTo>
                    <a:pt x="252" y="452"/>
                    <a:pt x="252" y="452"/>
                    <a:pt x="252" y="452"/>
                  </a:cubicBezTo>
                  <a:cubicBezTo>
                    <a:pt x="239" y="435"/>
                    <a:pt x="230" y="416"/>
                    <a:pt x="229" y="399"/>
                  </a:cubicBezTo>
                  <a:cubicBezTo>
                    <a:pt x="229" y="399"/>
                    <a:pt x="229" y="398"/>
                    <a:pt x="229" y="398"/>
                  </a:cubicBezTo>
                  <a:close/>
                </a:path>
              </a:pathLst>
            </a:custGeom>
            <a:solidFill>
              <a:srgbClr val="B9CC01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57" name="Oval 27"/>
            <p:cNvSpPr>
              <a:spLocks noChangeArrowheads="1"/>
            </p:cNvSpPr>
            <p:nvPr/>
          </p:nvSpPr>
          <p:spPr bwMode="auto">
            <a:xfrm>
              <a:off x="4519661" y="2305144"/>
              <a:ext cx="44579" cy="44579"/>
            </a:xfrm>
            <a:prstGeom prst="ellipse">
              <a:avLst/>
            </a:prstGeom>
            <a:solidFill>
              <a:srgbClr val="B9CC01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58" name="Oval 28"/>
            <p:cNvSpPr>
              <a:spLocks noChangeArrowheads="1"/>
            </p:cNvSpPr>
            <p:nvPr/>
          </p:nvSpPr>
          <p:spPr bwMode="auto">
            <a:xfrm>
              <a:off x="4595940" y="2305144"/>
              <a:ext cx="44579" cy="44579"/>
            </a:xfrm>
            <a:prstGeom prst="ellipse">
              <a:avLst/>
            </a:prstGeom>
            <a:solidFill>
              <a:srgbClr val="B9CC01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59" name="Oval 29"/>
            <p:cNvSpPr>
              <a:spLocks noChangeArrowheads="1"/>
            </p:cNvSpPr>
            <p:nvPr/>
          </p:nvSpPr>
          <p:spPr bwMode="auto">
            <a:xfrm>
              <a:off x="4671229" y="2305144"/>
              <a:ext cx="44579" cy="44579"/>
            </a:xfrm>
            <a:prstGeom prst="ellipse">
              <a:avLst/>
            </a:prstGeom>
            <a:solidFill>
              <a:srgbClr val="B9CC01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60" name="Freeform 26"/>
            <p:cNvSpPr>
              <a:spLocks/>
            </p:cNvSpPr>
            <p:nvPr/>
          </p:nvSpPr>
          <p:spPr bwMode="auto">
            <a:xfrm>
              <a:off x="4605847" y="2296229"/>
              <a:ext cx="275399" cy="311062"/>
            </a:xfrm>
            <a:custGeom>
              <a:avLst/>
              <a:gdLst>
                <a:gd name="T0" fmla="*/ 326 w 327"/>
                <a:gd name="T1" fmla="*/ 179 h 370"/>
                <a:gd name="T2" fmla="*/ 295 w 327"/>
                <a:gd name="T3" fmla="*/ 148 h 370"/>
                <a:gd name="T4" fmla="*/ 284 w 327"/>
                <a:gd name="T5" fmla="*/ 150 h 370"/>
                <a:gd name="T6" fmla="*/ 284 w 327"/>
                <a:gd name="T7" fmla="*/ 145 h 370"/>
                <a:gd name="T8" fmla="*/ 252 w 327"/>
                <a:gd name="T9" fmla="*/ 114 h 370"/>
                <a:gd name="T10" fmla="*/ 225 w 327"/>
                <a:gd name="T11" fmla="*/ 130 h 370"/>
                <a:gd name="T12" fmla="*/ 225 w 327"/>
                <a:gd name="T13" fmla="*/ 124 h 370"/>
                <a:gd name="T14" fmla="*/ 194 w 327"/>
                <a:gd name="T15" fmla="*/ 93 h 370"/>
                <a:gd name="T16" fmla="*/ 165 w 327"/>
                <a:gd name="T17" fmla="*/ 113 h 370"/>
                <a:gd name="T18" fmla="*/ 165 w 327"/>
                <a:gd name="T19" fmla="*/ 31 h 370"/>
                <a:gd name="T20" fmla="*/ 134 w 327"/>
                <a:gd name="T21" fmla="*/ 0 h 370"/>
                <a:gd name="T22" fmla="*/ 103 w 327"/>
                <a:gd name="T23" fmla="*/ 31 h 370"/>
                <a:gd name="T24" fmla="*/ 103 w 327"/>
                <a:gd name="T25" fmla="*/ 196 h 370"/>
                <a:gd name="T26" fmla="*/ 82 w 327"/>
                <a:gd name="T27" fmla="*/ 226 h 370"/>
                <a:gd name="T28" fmla="*/ 63 w 327"/>
                <a:gd name="T29" fmla="*/ 214 h 370"/>
                <a:gd name="T30" fmla="*/ 30 w 327"/>
                <a:gd name="T31" fmla="*/ 199 h 370"/>
                <a:gd name="T32" fmla="*/ 1 w 327"/>
                <a:gd name="T33" fmla="*/ 228 h 370"/>
                <a:gd name="T34" fmla="*/ 82 w 327"/>
                <a:gd name="T35" fmla="*/ 324 h 370"/>
                <a:gd name="T36" fmla="*/ 130 w 327"/>
                <a:gd name="T37" fmla="*/ 370 h 370"/>
                <a:gd name="T38" fmla="*/ 279 w 327"/>
                <a:gd name="T39" fmla="*/ 370 h 370"/>
                <a:gd name="T40" fmla="*/ 321 w 327"/>
                <a:gd name="T41" fmla="*/ 287 h 370"/>
                <a:gd name="T42" fmla="*/ 326 w 327"/>
                <a:gd name="T43" fmla="*/ 17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7" h="370">
                  <a:moveTo>
                    <a:pt x="326" y="179"/>
                  </a:moveTo>
                  <a:cubicBezTo>
                    <a:pt x="326" y="162"/>
                    <a:pt x="312" y="148"/>
                    <a:pt x="295" y="148"/>
                  </a:cubicBezTo>
                  <a:cubicBezTo>
                    <a:pt x="291" y="148"/>
                    <a:pt x="287" y="149"/>
                    <a:pt x="284" y="150"/>
                  </a:cubicBezTo>
                  <a:cubicBezTo>
                    <a:pt x="284" y="145"/>
                    <a:pt x="284" y="145"/>
                    <a:pt x="284" y="145"/>
                  </a:cubicBezTo>
                  <a:cubicBezTo>
                    <a:pt x="284" y="128"/>
                    <a:pt x="270" y="114"/>
                    <a:pt x="252" y="114"/>
                  </a:cubicBezTo>
                  <a:cubicBezTo>
                    <a:pt x="241" y="114"/>
                    <a:pt x="231" y="120"/>
                    <a:pt x="225" y="130"/>
                  </a:cubicBezTo>
                  <a:cubicBezTo>
                    <a:pt x="225" y="124"/>
                    <a:pt x="225" y="124"/>
                    <a:pt x="225" y="124"/>
                  </a:cubicBezTo>
                  <a:cubicBezTo>
                    <a:pt x="225" y="107"/>
                    <a:pt x="212" y="93"/>
                    <a:pt x="194" y="93"/>
                  </a:cubicBezTo>
                  <a:cubicBezTo>
                    <a:pt x="181" y="93"/>
                    <a:pt x="170" y="102"/>
                    <a:pt x="165" y="113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14"/>
                    <a:pt x="151" y="0"/>
                    <a:pt x="134" y="0"/>
                  </a:cubicBezTo>
                  <a:cubicBezTo>
                    <a:pt x="117" y="0"/>
                    <a:pt x="103" y="14"/>
                    <a:pt x="103" y="31"/>
                  </a:cubicBezTo>
                  <a:cubicBezTo>
                    <a:pt x="103" y="31"/>
                    <a:pt x="103" y="183"/>
                    <a:pt x="103" y="196"/>
                  </a:cubicBezTo>
                  <a:cubicBezTo>
                    <a:pt x="103" y="205"/>
                    <a:pt x="95" y="226"/>
                    <a:pt x="82" y="226"/>
                  </a:cubicBezTo>
                  <a:cubicBezTo>
                    <a:pt x="76" y="226"/>
                    <a:pt x="70" y="222"/>
                    <a:pt x="63" y="214"/>
                  </a:cubicBezTo>
                  <a:cubicBezTo>
                    <a:pt x="54" y="204"/>
                    <a:pt x="42" y="199"/>
                    <a:pt x="30" y="199"/>
                  </a:cubicBezTo>
                  <a:cubicBezTo>
                    <a:pt x="14" y="199"/>
                    <a:pt x="0" y="209"/>
                    <a:pt x="1" y="228"/>
                  </a:cubicBezTo>
                  <a:cubicBezTo>
                    <a:pt x="3" y="262"/>
                    <a:pt x="62" y="317"/>
                    <a:pt x="82" y="324"/>
                  </a:cubicBezTo>
                  <a:cubicBezTo>
                    <a:pt x="123" y="338"/>
                    <a:pt x="130" y="352"/>
                    <a:pt x="130" y="370"/>
                  </a:cubicBezTo>
                  <a:cubicBezTo>
                    <a:pt x="279" y="370"/>
                    <a:pt x="279" y="370"/>
                    <a:pt x="279" y="370"/>
                  </a:cubicBezTo>
                  <a:cubicBezTo>
                    <a:pt x="279" y="358"/>
                    <a:pt x="316" y="327"/>
                    <a:pt x="321" y="287"/>
                  </a:cubicBezTo>
                  <a:cubicBezTo>
                    <a:pt x="327" y="247"/>
                    <a:pt x="326" y="179"/>
                    <a:pt x="326" y="179"/>
                  </a:cubicBezTo>
                  <a:close/>
                </a:path>
              </a:pathLst>
            </a:custGeom>
            <a:solidFill>
              <a:srgbClr val="169D99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</p:grpSp>
      <p:pic>
        <p:nvPicPr>
          <p:cNvPr id="2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8370" y="6858000"/>
            <a:ext cx="609600" cy="609600"/>
          </a:xfrm>
          <a:prstGeom prst="rect">
            <a:avLst/>
          </a:prstGeom>
        </p:spPr>
      </p:pic>
      <p:sp>
        <p:nvSpPr>
          <p:cNvPr id="237" name="Freeform 236"/>
          <p:cNvSpPr/>
          <p:nvPr/>
        </p:nvSpPr>
        <p:spPr>
          <a:xfrm>
            <a:off x="3875912" y="667169"/>
            <a:ext cx="3073587" cy="4346282"/>
          </a:xfrm>
          <a:custGeom>
            <a:avLst/>
            <a:gdLst>
              <a:gd name="connsiteX0" fmla="*/ 2342067 w 3073587"/>
              <a:gd name="connsiteY0" fmla="*/ 2125092 h 4346282"/>
              <a:gd name="connsiteX1" fmla="*/ 3073587 w 3073587"/>
              <a:gd name="connsiteY1" fmla="*/ 2125092 h 4346282"/>
              <a:gd name="connsiteX2" fmla="*/ 3073587 w 3073587"/>
              <a:gd name="connsiteY2" fmla="*/ 4330949 h 4346282"/>
              <a:gd name="connsiteX3" fmla="*/ 2342067 w 3073587"/>
              <a:gd name="connsiteY3" fmla="*/ 4330949 h 4346282"/>
              <a:gd name="connsiteX4" fmla="*/ 1323364 w 3073587"/>
              <a:gd name="connsiteY4" fmla="*/ 1253626 h 4346282"/>
              <a:gd name="connsiteX5" fmla="*/ 2054884 w 3073587"/>
              <a:gd name="connsiteY5" fmla="*/ 1253626 h 4346282"/>
              <a:gd name="connsiteX6" fmla="*/ 2054884 w 3073587"/>
              <a:gd name="connsiteY6" fmla="*/ 4330949 h 4346282"/>
              <a:gd name="connsiteX7" fmla="*/ 1323364 w 3073587"/>
              <a:gd name="connsiteY7" fmla="*/ 4330949 h 4346282"/>
              <a:gd name="connsiteX8" fmla="*/ 693955 w 3073587"/>
              <a:gd name="connsiteY8" fmla="*/ 0 h 4346282"/>
              <a:gd name="connsiteX9" fmla="*/ 1387910 w 3073587"/>
              <a:gd name="connsiteY9" fmla="*/ 693955 h 4346282"/>
              <a:gd name="connsiteX10" fmla="*/ 1040933 w 3073587"/>
              <a:gd name="connsiteY10" fmla="*/ 693955 h 4346282"/>
              <a:gd name="connsiteX11" fmla="*/ 1040933 w 3073587"/>
              <a:gd name="connsiteY11" fmla="*/ 4346282 h 4346282"/>
              <a:gd name="connsiteX12" fmla="*/ 346978 w 3073587"/>
              <a:gd name="connsiteY12" fmla="*/ 4346282 h 4346282"/>
              <a:gd name="connsiteX13" fmla="*/ 346978 w 3073587"/>
              <a:gd name="connsiteY13" fmla="*/ 693955 h 4346282"/>
              <a:gd name="connsiteX14" fmla="*/ 0 w 3073587"/>
              <a:gd name="connsiteY14" fmla="*/ 693955 h 434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73587" h="4346282">
                <a:moveTo>
                  <a:pt x="2342067" y="2125092"/>
                </a:moveTo>
                <a:lnTo>
                  <a:pt x="3073587" y="2125092"/>
                </a:lnTo>
                <a:lnTo>
                  <a:pt x="3073587" y="4330949"/>
                </a:lnTo>
                <a:lnTo>
                  <a:pt x="2342067" y="4330949"/>
                </a:lnTo>
                <a:close/>
                <a:moveTo>
                  <a:pt x="1323364" y="1253626"/>
                </a:moveTo>
                <a:lnTo>
                  <a:pt x="2054884" y="1253626"/>
                </a:lnTo>
                <a:lnTo>
                  <a:pt x="2054884" y="4330949"/>
                </a:lnTo>
                <a:lnTo>
                  <a:pt x="1323364" y="4330949"/>
                </a:lnTo>
                <a:close/>
                <a:moveTo>
                  <a:pt x="693955" y="0"/>
                </a:moveTo>
                <a:lnTo>
                  <a:pt x="1387910" y="693955"/>
                </a:lnTo>
                <a:lnTo>
                  <a:pt x="1040933" y="693955"/>
                </a:lnTo>
                <a:lnTo>
                  <a:pt x="1040933" y="4346282"/>
                </a:lnTo>
                <a:lnTo>
                  <a:pt x="346978" y="4346282"/>
                </a:lnTo>
                <a:lnTo>
                  <a:pt x="346978" y="693955"/>
                </a:lnTo>
                <a:lnTo>
                  <a:pt x="0" y="693955"/>
                </a:lnTo>
                <a:close/>
              </a:path>
            </a:pathLst>
          </a:custGeom>
          <a:solidFill>
            <a:srgbClr val="B9CC01"/>
          </a:solidFill>
          <a:ln>
            <a:noFill/>
          </a:ln>
          <a:scene3d>
            <a:camera prst="perspectiveHeroicExtremeLeftFacing" fov="7200000">
              <a:rot lat="1101038" lon="2667399" rev="16289"/>
            </a:camera>
            <a:lightRig rig="soft" dir="t"/>
          </a:scene3d>
          <a:sp3d extrusionH="825500" prstMaterial="matte">
            <a:extrusionClr>
              <a:srgbClr val="169D99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46500" y="5750761"/>
            <a:ext cx="7555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149793"/>
                </a:solidFill>
                <a:latin typeface="Agfa Rotis Sans Serif ExBd" panose="00000800000000000000" pitchFamily="2" charset="0"/>
              </a:rPr>
              <a:t>PRODUCTIVITY</a:t>
            </a:r>
            <a:endParaRPr lang="en-US" sz="4800" dirty="0">
              <a:solidFill>
                <a:srgbClr val="149793"/>
              </a:solidFill>
              <a:latin typeface="Agfa Rotis Sans Serif ExBd" panose="000008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52" y="843686"/>
            <a:ext cx="1050326" cy="1050326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9" y="3090858"/>
            <a:ext cx="670031" cy="670031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648" y="4574750"/>
            <a:ext cx="519547" cy="519547"/>
          </a:xfrm>
          <a:prstGeom prst="rect">
            <a:avLst/>
          </a:prstGeom>
        </p:spPr>
      </p:pic>
      <p:pic>
        <p:nvPicPr>
          <p:cNvPr id="253" name="Picture 2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136" y="4489689"/>
            <a:ext cx="817466" cy="817466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21" y="3269943"/>
            <a:ext cx="519547" cy="5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924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58" dur="5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60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62" dur="5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64" dur="5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66" dur="5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7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44F2F"/>
            </a:gs>
            <a:gs pos="100000">
              <a:srgbClr val="C44F2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rot="19501379">
            <a:off x="2831599" y="-3431224"/>
            <a:ext cx="70839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b="1" dirty="0" smtClean="0">
                <a:solidFill>
                  <a:schemeClr val="bg1"/>
                </a:solidFill>
                <a:latin typeface="Agfa Rotis Sans Serif" panose="02000606080000020004" pitchFamily="2" charset="0"/>
              </a:rPr>
              <a:t>TEAM PRODUCTIVITY</a:t>
            </a:r>
            <a:endParaRPr lang="en-US" sz="6600" b="1" dirty="0">
              <a:solidFill>
                <a:schemeClr val="bg1"/>
              </a:solidFill>
              <a:latin typeface="Agfa Rotis Sans Serif" panose="0200060608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950" y="670020"/>
            <a:ext cx="1069144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1010101001010100100010101010101010010101001000101010101010100</a:t>
            </a:r>
          </a:p>
          <a:p>
            <a:pPr algn="ctr"/>
            <a:endParaRPr lang="en-US" sz="2400" dirty="0" smtClean="0">
              <a:gradFill>
                <a:gsLst>
                  <a:gs pos="0">
                    <a:srgbClr val="EBA146"/>
                  </a:gs>
                  <a:gs pos="100000">
                    <a:srgbClr val="EBA146"/>
                  </a:gs>
                </a:gsLst>
                <a:lin ang="5400000" scaled="1"/>
              </a:gradFill>
              <a:latin typeface="Agfa Rotis Sans Serif ExBd" panose="00000800000000000000" pitchFamily="2" charset="0"/>
            </a:endParaRPr>
          </a:p>
          <a:p>
            <a:pPr algn="ctr"/>
            <a:r>
              <a:rPr lang="en-US" sz="2400" dirty="0" smtClean="0">
                <a:gradFill>
                  <a:gsLst>
                    <a:gs pos="0">
                      <a:srgbClr val="EBA146"/>
                    </a:gs>
                    <a:gs pos="100000">
                      <a:srgbClr val="EBA146"/>
                    </a:gs>
                  </a:gsLst>
                  <a:lin ang="5400000" scaled="1"/>
                </a:gradFill>
                <a:latin typeface="Agfa Rotis Sans Serif ExBd" panose="00000800000000000000" pitchFamily="2" charset="0"/>
              </a:rPr>
              <a:t> </a:t>
            </a:r>
            <a:endParaRPr lang="en-US" sz="2400" dirty="0">
              <a:gradFill>
                <a:gsLst>
                  <a:gs pos="0">
                    <a:srgbClr val="EBA146"/>
                  </a:gs>
                  <a:gs pos="100000">
                    <a:srgbClr val="EBA146"/>
                  </a:gs>
                </a:gsLst>
                <a:lin ang="5400000" scaled="1"/>
              </a:gradFill>
              <a:latin typeface="Agfa Rotis Sans Serif ExBd" panose="00000800000000000000" pitchFamily="2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260068" y="1763135"/>
            <a:ext cx="4312810" cy="4334693"/>
            <a:chOff x="6199274" y="1820285"/>
            <a:chExt cx="4312810" cy="4334693"/>
          </a:xfrm>
        </p:grpSpPr>
        <p:sp>
          <p:nvSpPr>
            <p:cNvPr id="18" name="Oval 17"/>
            <p:cNvSpPr/>
            <p:nvPr/>
          </p:nvSpPr>
          <p:spPr>
            <a:xfrm>
              <a:off x="6609966" y="2303789"/>
              <a:ext cx="2247782" cy="2150771"/>
            </a:xfrm>
            <a:prstGeom prst="ellipse">
              <a:avLst/>
            </a:prstGeom>
            <a:solidFill>
              <a:srgbClr val="DE8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nut 38"/>
            <p:cNvSpPr/>
            <p:nvPr/>
          </p:nvSpPr>
          <p:spPr>
            <a:xfrm>
              <a:off x="6199274" y="1828186"/>
              <a:ext cx="3187018" cy="3187017"/>
            </a:xfrm>
            <a:prstGeom prst="donut">
              <a:avLst>
                <a:gd name="adj" fmla="val 21137"/>
              </a:avLst>
            </a:prstGeom>
            <a:solidFill>
              <a:srgbClr val="2427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6199275" y="1820285"/>
              <a:ext cx="4312809" cy="4334693"/>
            </a:xfrm>
            <a:custGeom>
              <a:avLst/>
              <a:gdLst>
                <a:gd name="connsiteX0" fmla="*/ 1593509 w 4312809"/>
                <a:gd name="connsiteY0" fmla="*/ 539817 h 4334693"/>
                <a:gd name="connsiteX1" fmla="*/ 539817 w 4312809"/>
                <a:gd name="connsiteY1" fmla="*/ 1593509 h 4334693"/>
                <a:gd name="connsiteX2" fmla="*/ 1593509 w 4312809"/>
                <a:gd name="connsiteY2" fmla="*/ 2647201 h 4334693"/>
                <a:gd name="connsiteX3" fmla="*/ 2647201 w 4312809"/>
                <a:gd name="connsiteY3" fmla="*/ 1593509 h 4334693"/>
                <a:gd name="connsiteX4" fmla="*/ 1593509 w 4312809"/>
                <a:gd name="connsiteY4" fmla="*/ 539817 h 4334693"/>
                <a:gd name="connsiteX5" fmla="*/ 1593509 w 4312809"/>
                <a:gd name="connsiteY5" fmla="*/ 0 h 4334693"/>
                <a:gd name="connsiteX6" fmla="*/ 3187018 w 4312809"/>
                <a:gd name="connsiteY6" fmla="*/ 1593509 h 4334693"/>
                <a:gd name="connsiteX7" fmla="*/ 2994690 w 4312809"/>
                <a:gd name="connsiteY7" fmla="*/ 2353070 h 4334693"/>
                <a:gd name="connsiteX8" fmla="*/ 2922924 w 4312809"/>
                <a:gd name="connsiteY8" fmla="*/ 2471200 h 4334693"/>
                <a:gd name="connsiteX9" fmla="*/ 4189974 w 4312809"/>
                <a:gd name="connsiteY9" fmla="*/ 3661305 h 4334693"/>
                <a:gd name="connsiteX10" fmla="*/ 4207214 w 4312809"/>
                <a:gd name="connsiteY10" fmla="*/ 4211859 h 4334693"/>
                <a:gd name="connsiteX11" fmla="*/ 4207213 w 4312809"/>
                <a:gd name="connsiteY11" fmla="*/ 4211858 h 4334693"/>
                <a:gd name="connsiteX12" fmla="*/ 3656660 w 4312809"/>
                <a:gd name="connsiteY12" fmla="*/ 4229099 h 4334693"/>
                <a:gd name="connsiteX13" fmla="*/ 2355133 w 4312809"/>
                <a:gd name="connsiteY13" fmla="*/ 3006609 h 4334693"/>
                <a:gd name="connsiteX14" fmla="*/ 2347214 w 4312809"/>
                <a:gd name="connsiteY14" fmla="*/ 2997511 h 4334693"/>
                <a:gd name="connsiteX15" fmla="*/ 2213775 w 4312809"/>
                <a:gd name="connsiteY15" fmla="*/ 3061792 h 4334693"/>
                <a:gd name="connsiteX16" fmla="*/ 1593509 w 4312809"/>
                <a:gd name="connsiteY16" fmla="*/ 3187018 h 4334693"/>
                <a:gd name="connsiteX17" fmla="*/ 0 w 4312809"/>
                <a:gd name="connsiteY17" fmla="*/ 1593509 h 4334693"/>
                <a:gd name="connsiteX18" fmla="*/ 1593509 w 4312809"/>
                <a:gd name="connsiteY18" fmla="*/ 0 h 433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12809" h="4334693">
                  <a:moveTo>
                    <a:pt x="1593509" y="539817"/>
                  </a:moveTo>
                  <a:cubicBezTo>
                    <a:pt x="1011571" y="539817"/>
                    <a:pt x="539817" y="1011571"/>
                    <a:pt x="539817" y="1593509"/>
                  </a:cubicBezTo>
                  <a:cubicBezTo>
                    <a:pt x="539817" y="2175447"/>
                    <a:pt x="1011571" y="2647201"/>
                    <a:pt x="1593509" y="2647201"/>
                  </a:cubicBezTo>
                  <a:cubicBezTo>
                    <a:pt x="2175447" y="2647201"/>
                    <a:pt x="2647201" y="2175447"/>
                    <a:pt x="2647201" y="1593509"/>
                  </a:cubicBezTo>
                  <a:cubicBezTo>
                    <a:pt x="2647201" y="1011571"/>
                    <a:pt x="2175447" y="539817"/>
                    <a:pt x="1593509" y="539817"/>
                  </a:cubicBezTo>
                  <a:close/>
                  <a:moveTo>
                    <a:pt x="1593509" y="0"/>
                  </a:moveTo>
                  <a:cubicBezTo>
                    <a:pt x="2473580" y="0"/>
                    <a:pt x="3187018" y="713438"/>
                    <a:pt x="3187018" y="1593509"/>
                  </a:cubicBezTo>
                  <a:cubicBezTo>
                    <a:pt x="3187018" y="1868531"/>
                    <a:pt x="3117346" y="2127281"/>
                    <a:pt x="2994690" y="2353070"/>
                  </a:cubicBezTo>
                  <a:lnTo>
                    <a:pt x="2922924" y="2471200"/>
                  </a:lnTo>
                  <a:lnTo>
                    <a:pt x="4189974" y="3661305"/>
                  </a:lnTo>
                  <a:cubicBezTo>
                    <a:pt x="4346766" y="3808576"/>
                    <a:pt x="4354484" y="4055067"/>
                    <a:pt x="4207214" y="4211859"/>
                  </a:cubicBezTo>
                  <a:lnTo>
                    <a:pt x="4207213" y="4211858"/>
                  </a:lnTo>
                  <a:cubicBezTo>
                    <a:pt x="4059943" y="4368650"/>
                    <a:pt x="3813452" y="4376369"/>
                    <a:pt x="3656660" y="4229099"/>
                  </a:cubicBezTo>
                  <a:lnTo>
                    <a:pt x="2355133" y="3006609"/>
                  </a:lnTo>
                  <a:lnTo>
                    <a:pt x="2347214" y="2997511"/>
                  </a:lnTo>
                  <a:lnTo>
                    <a:pt x="2213775" y="3061792"/>
                  </a:lnTo>
                  <a:cubicBezTo>
                    <a:pt x="2023130" y="3142428"/>
                    <a:pt x="1813527" y="3187018"/>
                    <a:pt x="1593509" y="3187018"/>
                  </a:cubicBezTo>
                  <a:cubicBezTo>
                    <a:pt x="713438" y="3187018"/>
                    <a:pt x="0" y="2473580"/>
                    <a:pt x="0" y="1593509"/>
                  </a:cubicBezTo>
                  <a:cubicBezTo>
                    <a:pt x="0" y="713438"/>
                    <a:pt x="713438" y="0"/>
                    <a:pt x="1593509" y="0"/>
                  </a:cubicBezTo>
                  <a:close/>
                </a:path>
              </a:pathLst>
            </a:custGeom>
            <a:solidFill>
              <a:srgbClr val="4F37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0611">
            <a:off x="5239144" y="2715729"/>
            <a:ext cx="1205330" cy="1205330"/>
          </a:xfrm>
          <a:prstGeom prst="rect">
            <a:avLst/>
          </a:prstGeom>
        </p:spPr>
      </p:pic>
      <p:pic>
        <p:nvPicPr>
          <p:cNvPr id="45" name="1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" end="14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392" y="6858000"/>
            <a:ext cx="580278" cy="580278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3417932" y="814758"/>
            <a:ext cx="5283070" cy="5283070"/>
          </a:xfrm>
          <a:prstGeom prst="ellipse">
            <a:avLst/>
          </a:prstGeom>
          <a:solidFill>
            <a:srgbClr val="24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lock Arc 50"/>
          <p:cNvSpPr/>
          <p:nvPr/>
        </p:nvSpPr>
        <p:spPr>
          <a:xfrm>
            <a:off x="3623209" y="1010301"/>
            <a:ext cx="4895757" cy="4895757"/>
          </a:xfrm>
          <a:prstGeom prst="blockArc">
            <a:avLst>
              <a:gd name="adj1" fmla="val 8179900"/>
              <a:gd name="adj2" fmla="val 8173668"/>
              <a:gd name="adj3" fmla="val 7493"/>
            </a:avLst>
          </a:prstGeom>
          <a:solidFill>
            <a:srgbClr val="BC4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Block Arc 48"/>
          <p:cNvSpPr/>
          <p:nvPr/>
        </p:nvSpPr>
        <p:spPr>
          <a:xfrm>
            <a:off x="3588782" y="1010301"/>
            <a:ext cx="4895757" cy="4895757"/>
          </a:xfrm>
          <a:prstGeom prst="blockArc">
            <a:avLst>
              <a:gd name="adj1" fmla="val 8179900"/>
              <a:gd name="adj2" fmla="val 14242508"/>
              <a:gd name="adj3" fmla="val 14555"/>
            </a:avLst>
          </a:prstGeom>
          <a:solidFill>
            <a:srgbClr val="EBA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364408" y="2041105"/>
            <a:ext cx="567547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 smtClean="0">
                <a:solidFill>
                  <a:srgbClr val="C44F2F"/>
                </a:solidFill>
                <a:latin typeface="Agfa Rotis Semisans ExBd" panose="020B0703040504030204" pitchFamily="34" charset="0"/>
              </a:rPr>
              <a:t>30</a:t>
            </a:r>
            <a:r>
              <a:rPr lang="en-US" sz="6600" dirty="0" smtClean="0">
                <a:solidFill>
                  <a:srgbClr val="C44F2F"/>
                </a:solidFill>
                <a:latin typeface="Agfa Rotis Semisans ExBd" panose="020B0703040504030204" pitchFamily="34" charset="0"/>
              </a:rPr>
              <a:t>%</a:t>
            </a:r>
            <a:endParaRPr lang="en-US" sz="16600" dirty="0">
              <a:solidFill>
                <a:srgbClr val="C44F2F"/>
              </a:solidFill>
              <a:latin typeface="Agfa Rotis Semisans ExBd" panose="020B070304050403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-892" y="0"/>
            <a:ext cx="12192892" cy="6858001"/>
          </a:xfrm>
          <a:prstGeom prst="rect">
            <a:avLst/>
          </a:prstGeom>
          <a:blipFill dpi="0" rotWithShape="1">
            <a:blip r:embed="rId7" cstate="print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87137"/>
      </p:ext>
    </p:extLst>
  </p:cSld>
  <p:clrMapOvr>
    <a:masterClrMapping/>
  </p:clrMapOvr>
  <p:transition spd="slow" advTm="4957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20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3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7" presetClass="emph" presetSubtype="0" fill="remove" grpId="1" nodeType="withEffect">
                                  <p:stCondLst>
                                    <p:cond delay="4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12" grpId="0"/>
      <p:bldP spid="48" grpId="0" animBg="1"/>
      <p:bldP spid="48" grpId="1" animBg="1"/>
      <p:bldP spid="51" grpId="0" animBg="1"/>
      <p:bldP spid="49" grpId="0" animBg="1"/>
      <p:bldP spid="49" grpId="1" animBg="1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854825" y="3130190"/>
            <a:ext cx="985838" cy="788988"/>
            <a:chOff x="7769553" y="4235716"/>
            <a:chExt cx="985612" cy="789253"/>
          </a:xfrm>
        </p:grpSpPr>
        <p:sp>
          <p:nvSpPr>
            <p:cNvPr id="8" name="Oval 12"/>
            <p:cNvSpPr>
              <a:spLocks noChangeArrowheads="1"/>
            </p:cNvSpPr>
            <p:nvPr/>
          </p:nvSpPr>
          <p:spPr bwMode="auto">
            <a:xfrm rot="-5400000">
              <a:off x="7964959" y="4234764"/>
              <a:ext cx="789253" cy="791158"/>
            </a:xfrm>
            <a:prstGeom prst="ellipse">
              <a:avLst/>
            </a:prstGeom>
            <a:solidFill>
              <a:srgbClr val="FFFFFF"/>
            </a:solidFill>
            <a:ln w="19050">
              <a:noFill/>
              <a:miter lim="800000"/>
              <a:headEnd/>
              <a:tailEnd/>
            </a:ln>
            <a:extLst/>
          </p:spPr>
          <p:txBody>
            <a:bodyPr/>
            <a:lstStyle>
              <a:lvl1pPr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1pPr>
              <a:lvl2pPr marL="742950" indent="-285750" eaLnBrk="0" hangingPunct="0">
                <a:spcBef>
                  <a:spcPts val="800"/>
                </a:spcBef>
                <a:buFont typeface="Arial" charset="0"/>
                <a:buChar char="–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2pPr>
              <a:lvl3pPr marL="1143000" indent="-228600"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3pPr>
              <a:lvl4pPr marL="1600200" indent="-228600" eaLnBrk="0" hangingPunct="0">
                <a:spcBef>
                  <a:spcPts val="800"/>
                </a:spcBef>
                <a:buFont typeface="Arial" charset="0"/>
                <a:buChar char="–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4pPr>
              <a:lvl5pPr marL="2057400" indent="-228600"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5pPr>
              <a:lvl6pPr marL="25146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6pPr>
              <a:lvl7pPr marL="29718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7pPr>
              <a:lvl8pPr marL="34290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8pPr>
              <a:lvl9pPr marL="38862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AU" altLang="en-US" sz="180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rot="16200000" flipV="1">
              <a:off x="7867163" y="4533527"/>
              <a:ext cx="0" cy="195218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10" name="Group 35"/>
            <p:cNvGrpSpPr>
              <a:grpSpLocks noChangeAspect="1"/>
            </p:cNvGrpSpPr>
            <p:nvPr/>
          </p:nvGrpSpPr>
          <p:grpSpPr bwMode="auto">
            <a:xfrm>
              <a:off x="8110796" y="4336893"/>
              <a:ext cx="483116" cy="560388"/>
              <a:chOff x="4173" y="1793"/>
              <a:chExt cx="2157" cy="2502"/>
            </a:xfrm>
            <a:solidFill>
              <a:schemeClr val="accent2"/>
            </a:solidFill>
          </p:grpSpPr>
          <p:sp>
            <p:nvSpPr>
              <p:cNvPr id="12" name="Freeform 36"/>
              <p:cNvSpPr>
                <a:spLocks noEditPoints="1"/>
              </p:cNvSpPr>
              <p:nvPr/>
            </p:nvSpPr>
            <p:spPr bwMode="auto">
              <a:xfrm>
                <a:off x="4473" y="1793"/>
                <a:ext cx="1564" cy="1564"/>
              </a:xfrm>
              <a:custGeom>
                <a:avLst/>
                <a:gdLst>
                  <a:gd name="T0" fmla="*/ 420 w 662"/>
                  <a:gd name="T1" fmla="*/ 511 h 662"/>
                  <a:gd name="T2" fmla="*/ 346 w 662"/>
                  <a:gd name="T3" fmla="*/ 605 h 662"/>
                  <a:gd name="T4" fmla="*/ 242 w 662"/>
                  <a:gd name="T5" fmla="*/ 510 h 662"/>
                  <a:gd name="T6" fmla="*/ 316 w 662"/>
                  <a:gd name="T7" fmla="*/ 500 h 662"/>
                  <a:gd name="T8" fmla="*/ 346 w 662"/>
                  <a:gd name="T9" fmla="*/ 162 h 662"/>
                  <a:gd name="T10" fmla="*/ 346 w 662"/>
                  <a:gd name="T11" fmla="*/ 57 h 662"/>
                  <a:gd name="T12" fmla="*/ 346 w 662"/>
                  <a:gd name="T13" fmla="*/ 315 h 662"/>
                  <a:gd name="T14" fmla="*/ 434 w 662"/>
                  <a:gd name="T15" fmla="*/ 179 h 662"/>
                  <a:gd name="T16" fmla="*/ 346 w 662"/>
                  <a:gd name="T17" fmla="*/ 346 h 662"/>
                  <a:gd name="T18" fmla="*/ 434 w 662"/>
                  <a:gd name="T19" fmla="*/ 482 h 662"/>
                  <a:gd name="T20" fmla="*/ 346 w 662"/>
                  <a:gd name="T21" fmla="*/ 346 h 662"/>
                  <a:gd name="T22" fmla="*/ 316 w 662"/>
                  <a:gd name="T23" fmla="*/ 346 h 662"/>
                  <a:gd name="T24" fmla="*/ 228 w 662"/>
                  <a:gd name="T25" fmla="*/ 482 h 662"/>
                  <a:gd name="T26" fmla="*/ 316 w 662"/>
                  <a:gd name="T27" fmla="*/ 315 h 662"/>
                  <a:gd name="T28" fmla="*/ 228 w 662"/>
                  <a:gd name="T29" fmla="*/ 180 h 662"/>
                  <a:gd name="T30" fmla="*/ 316 w 662"/>
                  <a:gd name="T31" fmla="*/ 315 h 662"/>
                  <a:gd name="T32" fmla="*/ 316 w 662"/>
                  <a:gd name="T33" fmla="*/ 57 h 662"/>
                  <a:gd name="T34" fmla="*/ 316 w 662"/>
                  <a:gd name="T35" fmla="*/ 162 h 662"/>
                  <a:gd name="T36" fmla="*/ 516 w 662"/>
                  <a:gd name="T37" fmla="*/ 549 h 662"/>
                  <a:gd name="T38" fmla="*/ 383 w 662"/>
                  <a:gd name="T39" fmla="*/ 612 h 662"/>
                  <a:gd name="T40" fmla="*/ 450 w 662"/>
                  <a:gd name="T41" fmla="*/ 142 h 662"/>
                  <a:gd name="T42" fmla="*/ 383 w 662"/>
                  <a:gd name="T43" fmla="*/ 50 h 662"/>
                  <a:gd name="T44" fmla="*/ 496 w 662"/>
                  <a:gd name="T45" fmla="*/ 315 h 662"/>
                  <a:gd name="T46" fmla="*/ 539 w 662"/>
                  <a:gd name="T47" fmla="*/ 135 h 662"/>
                  <a:gd name="T48" fmla="*/ 496 w 662"/>
                  <a:gd name="T49" fmla="*/ 346 h 662"/>
                  <a:gd name="T50" fmla="*/ 536 w 662"/>
                  <a:gd name="T51" fmla="*/ 525 h 662"/>
                  <a:gd name="T52" fmla="*/ 331 w 662"/>
                  <a:gd name="T53" fmla="*/ 662 h 662"/>
                  <a:gd name="T54" fmla="*/ 133 w 662"/>
                  <a:gd name="T55" fmla="*/ 520 h 662"/>
                  <a:gd name="T56" fmla="*/ 166 w 662"/>
                  <a:gd name="T57" fmla="*/ 346 h 662"/>
                  <a:gd name="T58" fmla="*/ 55 w 662"/>
                  <a:gd name="T59" fmla="*/ 407 h 662"/>
                  <a:gd name="T60" fmla="*/ 8 w 662"/>
                  <a:gd name="T61" fmla="*/ 405 h 662"/>
                  <a:gd name="T62" fmla="*/ 97 w 662"/>
                  <a:gd name="T63" fmla="*/ 97 h 662"/>
                  <a:gd name="T64" fmla="*/ 565 w 662"/>
                  <a:gd name="T65" fmla="*/ 97 h 662"/>
                  <a:gd name="T66" fmla="*/ 657 w 662"/>
                  <a:gd name="T67" fmla="*/ 389 h 662"/>
                  <a:gd name="T68" fmla="*/ 611 w 662"/>
                  <a:gd name="T69" fmla="*/ 392 h 662"/>
                  <a:gd name="T70" fmla="*/ 496 w 662"/>
                  <a:gd name="T71" fmla="*/ 346 h 662"/>
                  <a:gd name="T72" fmla="*/ 146 w 662"/>
                  <a:gd name="T73" fmla="*/ 549 h 662"/>
                  <a:gd name="T74" fmla="*/ 212 w 662"/>
                  <a:gd name="T75" fmla="*/ 519 h 662"/>
                  <a:gd name="T76" fmla="*/ 198 w 662"/>
                  <a:gd name="T77" fmla="*/ 171 h 662"/>
                  <a:gd name="T78" fmla="*/ 45 w 662"/>
                  <a:gd name="T79" fmla="*/ 315 h 662"/>
                  <a:gd name="T80" fmla="*/ 212 w 662"/>
                  <a:gd name="T81" fmla="*/ 143 h 662"/>
                  <a:gd name="T82" fmla="*/ 146 w 662"/>
                  <a:gd name="T83" fmla="*/ 113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62" h="662">
                    <a:moveTo>
                      <a:pt x="346" y="605"/>
                    </a:moveTo>
                    <a:cubicBezTo>
                      <a:pt x="376" y="577"/>
                      <a:pt x="401" y="545"/>
                      <a:pt x="420" y="511"/>
                    </a:cubicBezTo>
                    <a:cubicBezTo>
                      <a:pt x="396" y="505"/>
                      <a:pt x="371" y="501"/>
                      <a:pt x="346" y="500"/>
                    </a:cubicBezTo>
                    <a:cubicBezTo>
                      <a:pt x="346" y="605"/>
                      <a:pt x="346" y="605"/>
                      <a:pt x="346" y="605"/>
                    </a:cubicBezTo>
                    <a:close/>
                    <a:moveTo>
                      <a:pt x="316" y="500"/>
                    </a:moveTo>
                    <a:cubicBezTo>
                      <a:pt x="291" y="501"/>
                      <a:pt x="266" y="505"/>
                      <a:pt x="242" y="510"/>
                    </a:cubicBezTo>
                    <a:cubicBezTo>
                      <a:pt x="261" y="545"/>
                      <a:pt x="286" y="577"/>
                      <a:pt x="316" y="605"/>
                    </a:cubicBezTo>
                    <a:cubicBezTo>
                      <a:pt x="316" y="500"/>
                      <a:pt x="316" y="500"/>
                      <a:pt x="316" y="500"/>
                    </a:cubicBezTo>
                    <a:close/>
                    <a:moveTo>
                      <a:pt x="346" y="57"/>
                    </a:moveTo>
                    <a:cubicBezTo>
                      <a:pt x="346" y="162"/>
                      <a:pt x="346" y="162"/>
                      <a:pt x="346" y="162"/>
                    </a:cubicBezTo>
                    <a:cubicBezTo>
                      <a:pt x="371" y="161"/>
                      <a:pt x="396" y="157"/>
                      <a:pt x="420" y="151"/>
                    </a:cubicBezTo>
                    <a:cubicBezTo>
                      <a:pt x="401" y="116"/>
                      <a:pt x="376" y="84"/>
                      <a:pt x="346" y="57"/>
                    </a:cubicBezTo>
                    <a:close/>
                    <a:moveTo>
                      <a:pt x="346" y="193"/>
                    </a:moveTo>
                    <a:cubicBezTo>
                      <a:pt x="346" y="315"/>
                      <a:pt x="346" y="315"/>
                      <a:pt x="346" y="315"/>
                    </a:cubicBezTo>
                    <a:cubicBezTo>
                      <a:pt x="465" y="315"/>
                      <a:pt x="465" y="315"/>
                      <a:pt x="465" y="315"/>
                    </a:cubicBezTo>
                    <a:cubicBezTo>
                      <a:pt x="464" y="268"/>
                      <a:pt x="453" y="222"/>
                      <a:pt x="434" y="179"/>
                    </a:cubicBezTo>
                    <a:cubicBezTo>
                      <a:pt x="405" y="187"/>
                      <a:pt x="376" y="191"/>
                      <a:pt x="346" y="193"/>
                    </a:cubicBezTo>
                    <a:close/>
                    <a:moveTo>
                      <a:pt x="346" y="346"/>
                    </a:moveTo>
                    <a:cubicBezTo>
                      <a:pt x="346" y="469"/>
                      <a:pt x="346" y="469"/>
                      <a:pt x="346" y="469"/>
                    </a:cubicBezTo>
                    <a:cubicBezTo>
                      <a:pt x="376" y="470"/>
                      <a:pt x="405" y="475"/>
                      <a:pt x="434" y="482"/>
                    </a:cubicBezTo>
                    <a:cubicBezTo>
                      <a:pt x="453" y="440"/>
                      <a:pt x="464" y="394"/>
                      <a:pt x="465" y="346"/>
                    </a:cubicBezTo>
                    <a:cubicBezTo>
                      <a:pt x="346" y="346"/>
                      <a:pt x="346" y="346"/>
                      <a:pt x="346" y="346"/>
                    </a:cubicBezTo>
                    <a:close/>
                    <a:moveTo>
                      <a:pt x="316" y="469"/>
                    </a:moveTo>
                    <a:cubicBezTo>
                      <a:pt x="316" y="346"/>
                      <a:pt x="316" y="346"/>
                      <a:pt x="316" y="346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8" y="394"/>
                      <a:pt x="209" y="440"/>
                      <a:pt x="228" y="482"/>
                    </a:cubicBezTo>
                    <a:cubicBezTo>
                      <a:pt x="257" y="475"/>
                      <a:pt x="286" y="470"/>
                      <a:pt x="316" y="469"/>
                    </a:cubicBezTo>
                    <a:close/>
                    <a:moveTo>
                      <a:pt x="316" y="315"/>
                    </a:moveTo>
                    <a:cubicBezTo>
                      <a:pt x="316" y="193"/>
                      <a:pt x="316" y="193"/>
                      <a:pt x="316" y="193"/>
                    </a:cubicBezTo>
                    <a:cubicBezTo>
                      <a:pt x="286" y="192"/>
                      <a:pt x="257" y="187"/>
                      <a:pt x="228" y="180"/>
                    </a:cubicBezTo>
                    <a:cubicBezTo>
                      <a:pt x="209" y="222"/>
                      <a:pt x="198" y="268"/>
                      <a:pt x="197" y="315"/>
                    </a:cubicBezTo>
                    <a:cubicBezTo>
                      <a:pt x="316" y="315"/>
                      <a:pt x="316" y="315"/>
                      <a:pt x="316" y="315"/>
                    </a:cubicBezTo>
                    <a:close/>
                    <a:moveTo>
                      <a:pt x="316" y="162"/>
                    </a:moveTo>
                    <a:cubicBezTo>
                      <a:pt x="316" y="57"/>
                      <a:pt x="316" y="57"/>
                      <a:pt x="316" y="57"/>
                    </a:cubicBezTo>
                    <a:cubicBezTo>
                      <a:pt x="286" y="85"/>
                      <a:pt x="261" y="117"/>
                      <a:pt x="242" y="151"/>
                    </a:cubicBezTo>
                    <a:cubicBezTo>
                      <a:pt x="266" y="157"/>
                      <a:pt x="291" y="161"/>
                      <a:pt x="316" y="162"/>
                    </a:cubicBezTo>
                    <a:close/>
                    <a:moveTo>
                      <a:pt x="383" y="612"/>
                    </a:moveTo>
                    <a:cubicBezTo>
                      <a:pt x="433" y="603"/>
                      <a:pt x="479" y="581"/>
                      <a:pt x="516" y="549"/>
                    </a:cubicBezTo>
                    <a:cubicBezTo>
                      <a:pt x="495" y="537"/>
                      <a:pt x="473" y="527"/>
                      <a:pt x="450" y="519"/>
                    </a:cubicBezTo>
                    <a:cubicBezTo>
                      <a:pt x="432" y="553"/>
                      <a:pt x="410" y="585"/>
                      <a:pt x="383" y="612"/>
                    </a:cubicBezTo>
                    <a:close/>
                    <a:moveTo>
                      <a:pt x="383" y="50"/>
                    </a:moveTo>
                    <a:cubicBezTo>
                      <a:pt x="410" y="77"/>
                      <a:pt x="432" y="109"/>
                      <a:pt x="450" y="142"/>
                    </a:cubicBezTo>
                    <a:cubicBezTo>
                      <a:pt x="473" y="135"/>
                      <a:pt x="495" y="125"/>
                      <a:pt x="516" y="113"/>
                    </a:cubicBezTo>
                    <a:cubicBezTo>
                      <a:pt x="479" y="81"/>
                      <a:pt x="433" y="59"/>
                      <a:pt x="383" y="50"/>
                    </a:cubicBezTo>
                    <a:close/>
                    <a:moveTo>
                      <a:pt x="464" y="170"/>
                    </a:moveTo>
                    <a:cubicBezTo>
                      <a:pt x="483" y="216"/>
                      <a:pt x="494" y="265"/>
                      <a:pt x="496" y="315"/>
                    </a:cubicBezTo>
                    <a:cubicBezTo>
                      <a:pt x="617" y="315"/>
                      <a:pt x="617" y="315"/>
                      <a:pt x="617" y="315"/>
                    </a:cubicBezTo>
                    <a:cubicBezTo>
                      <a:pt x="613" y="246"/>
                      <a:pt x="584" y="183"/>
                      <a:pt x="539" y="135"/>
                    </a:cubicBezTo>
                    <a:cubicBezTo>
                      <a:pt x="515" y="149"/>
                      <a:pt x="490" y="161"/>
                      <a:pt x="464" y="170"/>
                    </a:cubicBezTo>
                    <a:close/>
                    <a:moveTo>
                      <a:pt x="496" y="346"/>
                    </a:moveTo>
                    <a:cubicBezTo>
                      <a:pt x="494" y="397"/>
                      <a:pt x="483" y="446"/>
                      <a:pt x="463" y="491"/>
                    </a:cubicBezTo>
                    <a:cubicBezTo>
                      <a:pt x="489" y="500"/>
                      <a:pt x="513" y="512"/>
                      <a:pt x="536" y="525"/>
                    </a:cubicBezTo>
                    <a:cubicBezTo>
                      <a:pt x="539" y="543"/>
                      <a:pt x="543" y="562"/>
                      <a:pt x="550" y="579"/>
                    </a:cubicBezTo>
                    <a:cubicBezTo>
                      <a:pt x="492" y="631"/>
                      <a:pt x="415" y="662"/>
                      <a:pt x="331" y="662"/>
                    </a:cubicBezTo>
                    <a:cubicBezTo>
                      <a:pt x="251" y="662"/>
                      <a:pt x="178" y="634"/>
                      <a:pt x="120" y="587"/>
                    </a:cubicBezTo>
                    <a:cubicBezTo>
                      <a:pt x="128" y="565"/>
                      <a:pt x="132" y="542"/>
                      <a:pt x="133" y="520"/>
                    </a:cubicBezTo>
                    <a:cubicBezTo>
                      <a:pt x="154" y="509"/>
                      <a:pt x="176" y="499"/>
                      <a:pt x="198" y="491"/>
                    </a:cubicBezTo>
                    <a:cubicBezTo>
                      <a:pt x="179" y="446"/>
                      <a:pt x="168" y="397"/>
                      <a:pt x="166" y="346"/>
                    </a:cubicBezTo>
                    <a:cubicBezTo>
                      <a:pt x="45" y="346"/>
                      <a:pt x="45" y="346"/>
                      <a:pt x="45" y="346"/>
                    </a:cubicBezTo>
                    <a:cubicBezTo>
                      <a:pt x="46" y="367"/>
                      <a:pt x="50" y="387"/>
                      <a:pt x="55" y="407"/>
                    </a:cubicBezTo>
                    <a:cubicBezTo>
                      <a:pt x="45" y="404"/>
                      <a:pt x="34" y="403"/>
                      <a:pt x="23" y="403"/>
                    </a:cubicBezTo>
                    <a:cubicBezTo>
                      <a:pt x="18" y="404"/>
                      <a:pt x="13" y="404"/>
                      <a:pt x="8" y="405"/>
                    </a:cubicBezTo>
                    <a:cubicBezTo>
                      <a:pt x="3" y="381"/>
                      <a:pt x="0" y="356"/>
                      <a:pt x="0" y="331"/>
                    </a:cubicBezTo>
                    <a:cubicBezTo>
                      <a:pt x="0" y="239"/>
                      <a:pt x="37" y="157"/>
                      <a:pt x="97" y="97"/>
                    </a:cubicBezTo>
                    <a:cubicBezTo>
                      <a:pt x="157" y="37"/>
                      <a:pt x="240" y="0"/>
                      <a:pt x="331" y="0"/>
                    </a:cubicBezTo>
                    <a:cubicBezTo>
                      <a:pt x="422" y="0"/>
                      <a:pt x="505" y="37"/>
                      <a:pt x="565" y="97"/>
                    </a:cubicBezTo>
                    <a:cubicBezTo>
                      <a:pt x="625" y="157"/>
                      <a:pt x="662" y="239"/>
                      <a:pt x="662" y="331"/>
                    </a:cubicBezTo>
                    <a:cubicBezTo>
                      <a:pt x="662" y="351"/>
                      <a:pt x="661" y="370"/>
                      <a:pt x="657" y="389"/>
                    </a:cubicBezTo>
                    <a:cubicBezTo>
                      <a:pt x="653" y="389"/>
                      <a:pt x="649" y="388"/>
                      <a:pt x="645" y="388"/>
                    </a:cubicBezTo>
                    <a:cubicBezTo>
                      <a:pt x="633" y="387"/>
                      <a:pt x="622" y="389"/>
                      <a:pt x="611" y="392"/>
                    </a:cubicBezTo>
                    <a:cubicBezTo>
                      <a:pt x="614" y="377"/>
                      <a:pt x="616" y="362"/>
                      <a:pt x="617" y="346"/>
                    </a:cubicBezTo>
                    <a:cubicBezTo>
                      <a:pt x="496" y="346"/>
                      <a:pt x="496" y="346"/>
                      <a:pt x="496" y="346"/>
                    </a:cubicBezTo>
                    <a:close/>
                    <a:moveTo>
                      <a:pt x="212" y="519"/>
                    </a:moveTo>
                    <a:cubicBezTo>
                      <a:pt x="189" y="527"/>
                      <a:pt x="167" y="537"/>
                      <a:pt x="146" y="549"/>
                    </a:cubicBezTo>
                    <a:cubicBezTo>
                      <a:pt x="183" y="581"/>
                      <a:pt x="229" y="603"/>
                      <a:pt x="279" y="612"/>
                    </a:cubicBezTo>
                    <a:cubicBezTo>
                      <a:pt x="252" y="584"/>
                      <a:pt x="230" y="553"/>
                      <a:pt x="212" y="519"/>
                    </a:cubicBezTo>
                    <a:close/>
                    <a:moveTo>
                      <a:pt x="166" y="315"/>
                    </a:moveTo>
                    <a:cubicBezTo>
                      <a:pt x="168" y="265"/>
                      <a:pt x="179" y="216"/>
                      <a:pt x="198" y="171"/>
                    </a:cubicBezTo>
                    <a:cubicBezTo>
                      <a:pt x="172" y="162"/>
                      <a:pt x="146" y="150"/>
                      <a:pt x="122" y="135"/>
                    </a:cubicBezTo>
                    <a:cubicBezTo>
                      <a:pt x="78" y="183"/>
                      <a:pt x="49" y="246"/>
                      <a:pt x="45" y="315"/>
                    </a:cubicBezTo>
                    <a:cubicBezTo>
                      <a:pt x="166" y="315"/>
                      <a:pt x="166" y="315"/>
                      <a:pt x="166" y="315"/>
                    </a:cubicBezTo>
                    <a:close/>
                    <a:moveTo>
                      <a:pt x="212" y="143"/>
                    </a:moveTo>
                    <a:cubicBezTo>
                      <a:pt x="230" y="109"/>
                      <a:pt x="252" y="77"/>
                      <a:pt x="279" y="50"/>
                    </a:cubicBezTo>
                    <a:cubicBezTo>
                      <a:pt x="229" y="59"/>
                      <a:pt x="183" y="81"/>
                      <a:pt x="146" y="113"/>
                    </a:cubicBezTo>
                    <a:cubicBezTo>
                      <a:pt x="167" y="125"/>
                      <a:pt x="189" y="135"/>
                      <a:pt x="212" y="143"/>
                    </a:cubicBez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13" name="Freeform 37"/>
              <p:cNvSpPr>
                <a:spLocks noEditPoints="1"/>
              </p:cNvSpPr>
              <p:nvPr/>
            </p:nvSpPr>
            <p:spPr bwMode="auto">
              <a:xfrm>
                <a:off x="4173" y="2788"/>
                <a:ext cx="2157" cy="1507"/>
              </a:xfrm>
              <a:custGeom>
                <a:avLst/>
                <a:gdLst>
                  <a:gd name="T0" fmla="*/ 224 w 913"/>
                  <a:gd name="T1" fmla="*/ 81 h 638"/>
                  <a:gd name="T2" fmla="*/ 86 w 913"/>
                  <a:gd name="T3" fmla="*/ 88 h 638"/>
                  <a:gd name="T4" fmla="*/ 770 w 913"/>
                  <a:gd name="T5" fmla="*/ 2 h 638"/>
                  <a:gd name="T6" fmla="*/ 750 w 913"/>
                  <a:gd name="T7" fmla="*/ 181 h 638"/>
                  <a:gd name="T8" fmla="*/ 770 w 913"/>
                  <a:gd name="T9" fmla="*/ 2 h 638"/>
                  <a:gd name="T10" fmla="*/ 591 w 913"/>
                  <a:gd name="T11" fmla="*/ 405 h 638"/>
                  <a:gd name="T12" fmla="*/ 670 w 913"/>
                  <a:gd name="T13" fmla="*/ 235 h 638"/>
                  <a:gd name="T14" fmla="*/ 701 w 913"/>
                  <a:gd name="T15" fmla="*/ 309 h 638"/>
                  <a:gd name="T16" fmla="*/ 747 w 913"/>
                  <a:gd name="T17" fmla="*/ 225 h 638"/>
                  <a:gd name="T18" fmla="*/ 790 w 913"/>
                  <a:gd name="T19" fmla="*/ 203 h 638"/>
                  <a:gd name="T20" fmla="*/ 873 w 913"/>
                  <a:gd name="T21" fmla="*/ 241 h 638"/>
                  <a:gd name="T22" fmla="*/ 881 w 913"/>
                  <a:gd name="T23" fmla="*/ 256 h 638"/>
                  <a:gd name="T24" fmla="*/ 913 w 913"/>
                  <a:gd name="T25" fmla="*/ 427 h 638"/>
                  <a:gd name="T26" fmla="*/ 913 w 913"/>
                  <a:gd name="T27" fmla="*/ 432 h 638"/>
                  <a:gd name="T28" fmla="*/ 811 w 913"/>
                  <a:gd name="T29" fmla="*/ 576 h 638"/>
                  <a:gd name="T30" fmla="*/ 835 w 913"/>
                  <a:gd name="T31" fmla="*/ 373 h 638"/>
                  <a:gd name="T32" fmla="*/ 792 w 913"/>
                  <a:gd name="T33" fmla="*/ 596 h 638"/>
                  <a:gd name="T34" fmla="*/ 646 w 913"/>
                  <a:gd name="T35" fmla="*/ 455 h 638"/>
                  <a:gd name="T36" fmla="*/ 516 w 913"/>
                  <a:gd name="T37" fmla="*/ 530 h 638"/>
                  <a:gd name="T38" fmla="*/ 479 w 913"/>
                  <a:gd name="T39" fmla="*/ 472 h 638"/>
                  <a:gd name="T40" fmla="*/ 95 w 913"/>
                  <a:gd name="T41" fmla="*/ 596 h 638"/>
                  <a:gd name="T42" fmla="*/ 278 w 913"/>
                  <a:gd name="T43" fmla="*/ 440 h 638"/>
                  <a:gd name="T44" fmla="*/ 295 w 913"/>
                  <a:gd name="T45" fmla="*/ 462 h 638"/>
                  <a:gd name="T46" fmla="*/ 408 w 913"/>
                  <a:gd name="T47" fmla="*/ 545 h 638"/>
                  <a:gd name="T48" fmla="*/ 458 w 913"/>
                  <a:gd name="T49" fmla="*/ 554 h 638"/>
                  <a:gd name="T50" fmla="*/ 342 w 913"/>
                  <a:gd name="T51" fmla="*/ 408 h 638"/>
                  <a:gd name="T52" fmla="*/ 296 w 913"/>
                  <a:gd name="T53" fmla="*/ 309 h 638"/>
                  <a:gd name="T54" fmla="*/ 255 w 913"/>
                  <a:gd name="T55" fmla="*/ 236 h 638"/>
                  <a:gd name="T56" fmla="*/ 136 w 913"/>
                  <a:gd name="T57" fmla="*/ 221 h 638"/>
                  <a:gd name="T58" fmla="*/ 79 w 913"/>
                  <a:gd name="T59" fmla="*/ 253 h 638"/>
                  <a:gd name="T60" fmla="*/ 43 w 913"/>
                  <a:gd name="T61" fmla="*/ 322 h 638"/>
                  <a:gd name="T62" fmla="*/ 4 w 913"/>
                  <a:gd name="T63" fmla="*/ 403 h 638"/>
                  <a:gd name="T64" fmla="*/ 19 w 913"/>
                  <a:gd name="T65" fmla="*/ 587 h 638"/>
                  <a:gd name="T66" fmla="*/ 75 w 913"/>
                  <a:gd name="T67" fmla="*/ 414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13" h="638">
                    <a:moveTo>
                      <a:pt x="152" y="18"/>
                    </a:moveTo>
                    <a:cubicBezTo>
                      <a:pt x="190" y="16"/>
                      <a:pt x="222" y="44"/>
                      <a:pt x="224" y="81"/>
                    </a:cubicBezTo>
                    <a:cubicBezTo>
                      <a:pt x="226" y="116"/>
                      <a:pt x="215" y="194"/>
                      <a:pt x="172" y="196"/>
                    </a:cubicBezTo>
                    <a:cubicBezTo>
                      <a:pt x="129" y="198"/>
                      <a:pt x="88" y="124"/>
                      <a:pt x="86" y="88"/>
                    </a:cubicBezTo>
                    <a:cubicBezTo>
                      <a:pt x="84" y="52"/>
                      <a:pt x="114" y="20"/>
                      <a:pt x="152" y="18"/>
                    </a:cubicBezTo>
                    <a:close/>
                    <a:moveTo>
                      <a:pt x="770" y="2"/>
                    </a:moveTo>
                    <a:cubicBezTo>
                      <a:pt x="732" y="0"/>
                      <a:pt x="699" y="29"/>
                      <a:pt x="697" y="65"/>
                    </a:cubicBezTo>
                    <a:cubicBezTo>
                      <a:pt x="695" y="101"/>
                      <a:pt x="706" y="178"/>
                      <a:pt x="750" y="181"/>
                    </a:cubicBezTo>
                    <a:cubicBezTo>
                      <a:pt x="793" y="183"/>
                      <a:pt x="833" y="108"/>
                      <a:pt x="835" y="73"/>
                    </a:cubicBezTo>
                    <a:cubicBezTo>
                      <a:pt x="837" y="36"/>
                      <a:pt x="808" y="5"/>
                      <a:pt x="770" y="2"/>
                    </a:cubicBezTo>
                    <a:close/>
                    <a:moveTo>
                      <a:pt x="479" y="472"/>
                    </a:moveTo>
                    <a:cubicBezTo>
                      <a:pt x="517" y="451"/>
                      <a:pt x="551" y="432"/>
                      <a:pt x="591" y="405"/>
                    </a:cubicBezTo>
                    <a:cubicBezTo>
                      <a:pt x="621" y="358"/>
                      <a:pt x="644" y="302"/>
                      <a:pt x="664" y="249"/>
                    </a:cubicBezTo>
                    <a:cubicBezTo>
                      <a:pt x="665" y="246"/>
                      <a:pt x="669" y="236"/>
                      <a:pt x="670" y="235"/>
                    </a:cubicBezTo>
                    <a:cubicBezTo>
                      <a:pt x="682" y="223"/>
                      <a:pt x="700" y="213"/>
                      <a:pt x="722" y="205"/>
                    </a:cubicBezTo>
                    <a:cubicBezTo>
                      <a:pt x="711" y="228"/>
                      <a:pt x="702" y="274"/>
                      <a:pt x="701" y="309"/>
                    </a:cubicBezTo>
                    <a:cubicBezTo>
                      <a:pt x="707" y="289"/>
                      <a:pt x="724" y="242"/>
                      <a:pt x="734" y="225"/>
                    </a:cubicBezTo>
                    <a:cubicBezTo>
                      <a:pt x="747" y="225"/>
                      <a:pt x="747" y="225"/>
                      <a:pt x="747" y="225"/>
                    </a:cubicBezTo>
                    <a:cubicBezTo>
                      <a:pt x="737" y="254"/>
                      <a:pt x="729" y="294"/>
                      <a:pt x="728" y="327"/>
                    </a:cubicBezTo>
                    <a:cubicBezTo>
                      <a:pt x="746" y="277"/>
                      <a:pt x="768" y="231"/>
                      <a:pt x="790" y="203"/>
                    </a:cubicBezTo>
                    <a:cubicBezTo>
                      <a:pt x="805" y="207"/>
                      <a:pt x="850" y="219"/>
                      <a:pt x="860" y="226"/>
                    </a:cubicBezTo>
                    <a:cubicBezTo>
                      <a:pt x="864" y="229"/>
                      <a:pt x="870" y="233"/>
                      <a:pt x="873" y="241"/>
                    </a:cubicBezTo>
                    <a:cubicBezTo>
                      <a:pt x="873" y="241"/>
                      <a:pt x="873" y="241"/>
                      <a:pt x="873" y="241"/>
                    </a:cubicBezTo>
                    <a:cubicBezTo>
                      <a:pt x="877" y="245"/>
                      <a:pt x="879" y="251"/>
                      <a:pt x="881" y="256"/>
                    </a:cubicBezTo>
                    <a:cubicBezTo>
                      <a:pt x="882" y="260"/>
                      <a:pt x="883" y="264"/>
                      <a:pt x="886" y="276"/>
                    </a:cubicBezTo>
                    <a:cubicBezTo>
                      <a:pt x="896" y="317"/>
                      <a:pt x="912" y="377"/>
                      <a:pt x="913" y="427"/>
                    </a:cubicBezTo>
                    <a:cubicBezTo>
                      <a:pt x="913" y="428"/>
                      <a:pt x="913" y="430"/>
                      <a:pt x="913" y="432"/>
                    </a:cubicBezTo>
                    <a:cubicBezTo>
                      <a:pt x="913" y="432"/>
                      <a:pt x="913" y="432"/>
                      <a:pt x="913" y="432"/>
                    </a:cubicBezTo>
                    <a:cubicBezTo>
                      <a:pt x="906" y="489"/>
                      <a:pt x="885" y="537"/>
                      <a:pt x="868" y="593"/>
                    </a:cubicBezTo>
                    <a:cubicBezTo>
                      <a:pt x="855" y="638"/>
                      <a:pt x="798" y="620"/>
                      <a:pt x="811" y="576"/>
                    </a:cubicBezTo>
                    <a:cubicBezTo>
                      <a:pt x="825" y="526"/>
                      <a:pt x="835" y="477"/>
                      <a:pt x="842" y="425"/>
                    </a:cubicBezTo>
                    <a:cubicBezTo>
                      <a:pt x="841" y="409"/>
                      <a:pt x="838" y="391"/>
                      <a:pt x="835" y="373"/>
                    </a:cubicBezTo>
                    <a:cubicBezTo>
                      <a:pt x="832" y="361"/>
                      <a:pt x="829" y="350"/>
                      <a:pt x="827" y="337"/>
                    </a:cubicBezTo>
                    <a:cubicBezTo>
                      <a:pt x="829" y="433"/>
                      <a:pt x="814" y="516"/>
                      <a:pt x="792" y="596"/>
                    </a:cubicBezTo>
                    <a:cubicBezTo>
                      <a:pt x="636" y="596"/>
                      <a:pt x="636" y="596"/>
                      <a:pt x="636" y="596"/>
                    </a:cubicBezTo>
                    <a:cubicBezTo>
                      <a:pt x="637" y="560"/>
                      <a:pt x="643" y="500"/>
                      <a:pt x="646" y="455"/>
                    </a:cubicBezTo>
                    <a:cubicBezTo>
                      <a:pt x="643" y="458"/>
                      <a:pt x="640" y="461"/>
                      <a:pt x="636" y="464"/>
                    </a:cubicBezTo>
                    <a:cubicBezTo>
                      <a:pt x="591" y="497"/>
                      <a:pt x="564" y="510"/>
                      <a:pt x="516" y="530"/>
                    </a:cubicBezTo>
                    <a:cubicBezTo>
                      <a:pt x="519" y="509"/>
                      <a:pt x="508" y="488"/>
                      <a:pt x="489" y="478"/>
                    </a:cubicBezTo>
                    <a:cubicBezTo>
                      <a:pt x="479" y="472"/>
                      <a:pt x="479" y="472"/>
                      <a:pt x="479" y="472"/>
                    </a:cubicBezTo>
                    <a:close/>
                    <a:moveTo>
                      <a:pt x="86" y="391"/>
                    </a:moveTo>
                    <a:cubicBezTo>
                      <a:pt x="89" y="459"/>
                      <a:pt x="91" y="526"/>
                      <a:pt x="95" y="596"/>
                    </a:cubicBezTo>
                    <a:cubicBezTo>
                      <a:pt x="286" y="596"/>
                      <a:pt x="286" y="596"/>
                      <a:pt x="286" y="596"/>
                    </a:cubicBezTo>
                    <a:cubicBezTo>
                      <a:pt x="284" y="552"/>
                      <a:pt x="283" y="491"/>
                      <a:pt x="278" y="440"/>
                    </a:cubicBezTo>
                    <a:cubicBezTo>
                      <a:pt x="280" y="444"/>
                      <a:pt x="282" y="447"/>
                      <a:pt x="284" y="450"/>
                    </a:cubicBezTo>
                    <a:cubicBezTo>
                      <a:pt x="287" y="455"/>
                      <a:pt x="291" y="459"/>
                      <a:pt x="295" y="462"/>
                    </a:cubicBezTo>
                    <a:cubicBezTo>
                      <a:pt x="328" y="487"/>
                      <a:pt x="365" y="507"/>
                      <a:pt x="402" y="526"/>
                    </a:cubicBezTo>
                    <a:cubicBezTo>
                      <a:pt x="402" y="532"/>
                      <a:pt x="404" y="539"/>
                      <a:pt x="408" y="545"/>
                    </a:cubicBezTo>
                    <a:cubicBezTo>
                      <a:pt x="419" y="561"/>
                      <a:pt x="442" y="565"/>
                      <a:pt x="458" y="554"/>
                    </a:cubicBezTo>
                    <a:cubicBezTo>
                      <a:pt x="458" y="554"/>
                      <a:pt x="458" y="554"/>
                      <a:pt x="458" y="554"/>
                    </a:cubicBezTo>
                    <a:cubicBezTo>
                      <a:pt x="495" y="565"/>
                      <a:pt x="518" y="514"/>
                      <a:pt x="479" y="494"/>
                    </a:cubicBezTo>
                    <a:cubicBezTo>
                      <a:pt x="432" y="469"/>
                      <a:pt x="385" y="440"/>
                      <a:pt x="342" y="408"/>
                    </a:cubicBezTo>
                    <a:cubicBezTo>
                      <a:pt x="333" y="393"/>
                      <a:pt x="324" y="372"/>
                      <a:pt x="314" y="350"/>
                    </a:cubicBezTo>
                    <a:cubicBezTo>
                      <a:pt x="308" y="336"/>
                      <a:pt x="302" y="322"/>
                      <a:pt x="296" y="309"/>
                    </a:cubicBezTo>
                    <a:cubicBezTo>
                      <a:pt x="290" y="292"/>
                      <a:pt x="284" y="275"/>
                      <a:pt x="275" y="257"/>
                    </a:cubicBezTo>
                    <a:cubicBezTo>
                      <a:pt x="271" y="246"/>
                      <a:pt x="267" y="240"/>
                      <a:pt x="255" y="236"/>
                    </a:cubicBezTo>
                    <a:cubicBezTo>
                      <a:pt x="240" y="229"/>
                      <a:pt x="215" y="224"/>
                      <a:pt x="200" y="221"/>
                    </a:cubicBezTo>
                    <a:cubicBezTo>
                      <a:pt x="172" y="244"/>
                      <a:pt x="133" y="227"/>
                      <a:pt x="136" y="221"/>
                    </a:cubicBezTo>
                    <a:cubicBezTo>
                      <a:pt x="121" y="225"/>
                      <a:pt x="97" y="235"/>
                      <a:pt x="87" y="242"/>
                    </a:cubicBezTo>
                    <a:cubicBezTo>
                      <a:pt x="84" y="244"/>
                      <a:pt x="81" y="248"/>
                      <a:pt x="79" y="253"/>
                    </a:cubicBezTo>
                    <a:cubicBezTo>
                      <a:pt x="78" y="254"/>
                      <a:pt x="77" y="256"/>
                      <a:pt x="76" y="258"/>
                    </a:cubicBezTo>
                    <a:cubicBezTo>
                      <a:pt x="69" y="274"/>
                      <a:pt x="56" y="298"/>
                      <a:pt x="43" y="322"/>
                    </a:cubicBezTo>
                    <a:cubicBezTo>
                      <a:pt x="29" y="347"/>
                      <a:pt x="15" y="372"/>
                      <a:pt x="7" y="391"/>
                    </a:cubicBezTo>
                    <a:cubicBezTo>
                      <a:pt x="5" y="395"/>
                      <a:pt x="4" y="399"/>
                      <a:pt x="4" y="403"/>
                    </a:cubicBezTo>
                    <a:cubicBezTo>
                      <a:pt x="4" y="403"/>
                      <a:pt x="4" y="403"/>
                      <a:pt x="4" y="403"/>
                    </a:cubicBezTo>
                    <a:cubicBezTo>
                      <a:pt x="0" y="464"/>
                      <a:pt x="12" y="526"/>
                      <a:pt x="19" y="587"/>
                    </a:cubicBezTo>
                    <a:cubicBezTo>
                      <a:pt x="25" y="633"/>
                      <a:pt x="81" y="625"/>
                      <a:pt x="76" y="578"/>
                    </a:cubicBezTo>
                    <a:cubicBezTo>
                      <a:pt x="72" y="524"/>
                      <a:pt x="72" y="469"/>
                      <a:pt x="75" y="414"/>
                    </a:cubicBezTo>
                    <a:cubicBezTo>
                      <a:pt x="78" y="407"/>
                      <a:pt x="82" y="399"/>
                      <a:pt x="86" y="391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327775" y="4011253"/>
            <a:ext cx="901700" cy="1119187"/>
            <a:chOff x="7241479" y="5116161"/>
            <a:chExt cx="901730" cy="1119377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 rot="-5400000">
              <a:off x="7241478" y="5333808"/>
              <a:ext cx="901731" cy="901730"/>
            </a:xfrm>
            <a:custGeom>
              <a:avLst/>
              <a:gdLst>
                <a:gd name="T0" fmla="*/ 2147483647 w 350"/>
                <a:gd name="T1" fmla="*/ 2147483647 h 350"/>
                <a:gd name="T2" fmla="*/ 2147483647 w 350"/>
                <a:gd name="T3" fmla="*/ 2147483647 h 350"/>
                <a:gd name="T4" fmla="*/ 2147483647 w 350"/>
                <a:gd name="T5" fmla="*/ 2147483647 h 350"/>
                <a:gd name="T6" fmla="*/ 2147483647 w 350"/>
                <a:gd name="T7" fmla="*/ 2147483647 h 350"/>
                <a:gd name="T8" fmla="*/ 2147483647 w 350"/>
                <a:gd name="T9" fmla="*/ 2147483647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0" h="350">
                  <a:moveTo>
                    <a:pt x="98" y="42"/>
                  </a:moveTo>
                  <a:cubicBezTo>
                    <a:pt x="172" y="0"/>
                    <a:pt x="265" y="25"/>
                    <a:pt x="308" y="98"/>
                  </a:cubicBezTo>
                  <a:cubicBezTo>
                    <a:pt x="350" y="172"/>
                    <a:pt x="325" y="265"/>
                    <a:pt x="252" y="308"/>
                  </a:cubicBezTo>
                  <a:cubicBezTo>
                    <a:pt x="178" y="350"/>
                    <a:pt x="85" y="325"/>
                    <a:pt x="42" y="252"/>
                  </a:cubicBezTo>
                  <a:cubicBezTo>
                    <a:pt x="0" y="178"/>
                    <a:pt x="25" y="85"/>
                    <a:pt x="98" y="42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 rot="16200000" flipV="1">
              <a:off x="7239076" y="5186830"/>
              <a:ext cx="327081" cy="185743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17" name="Group 41"/>
            <p:cNvGrpSpPr>
              <a:grpSpLocks noChangeAspect="1"/>
            </p:cNvGrpSpPr>
            <p:nvPr/>
          </p:nvGrpSpPr>
          <p:grpSpPr bwMode="auto">
            <a:xfrm>
              <a:off x="7429160" y="5503935"/>
              <a:ext cx="553897" cy="551456"/>
              <a:chOff x="4634" y="2956"/>
              <a:chExt cx="454" cy="452"/>
            </a:xfrm>
            <a:solidFill>
              <a:schemeClr val="bg1"/>
            </a:solidFill>
          </p:grpSpPr>
          <p:sp>
            <p:nvSpPr>
              <p:cNvPr id="19" name="Freeform 42"/>
              <p:cNvSpPr>
                <a:spLocks noEditPoints="1"/>
              </p:cNvSpPr>
              <p:nvPr/>
            </p:nvSpPr>
            <p:spPr bwMode="auto">
              <a:xfrm>
                <a:off x="4634" y="3072"/>
                <a:ext cx="454" cy="336"/>
              </a:xfrm>
              <a:custGeom>
                <a:avLst/>
                <a:gdLst>
                  <a:gd name="T0" fmla="*/ 82 w 1063"/>
                  <a:gd name="T1" fmla="*/ 275 h 787"/>
                  <a:gd name="T2" fmla="*/ 17 w 1063"/>
                  <a:gd name="T3" fmla="*/ 438 h 787"/>
                  <a:gd name="T4" fmla="*/ 79 w 1063"/>
                  <a:gd name="T5" fmla="*/ 163 h 787"/>
                  <a:gd name="T6" fmla="*/ 160 w 1063"/>
                  <a:gd name="T7" fmla="*/ 160 h 787"/>
                  <a:gd name="T8" fmla="*/ 178 w 1063"/>
                  <a:gd name="T9" fmla="*/ 146 h 787"/>
                  <a:gd name="T10" fmla="*/ 376 w 1063"/>
                  <a:gd name="T11" fmla="*/ 350 h 787"/>
                  <a:gd name="T12" fmla="*/ 232 w 1063"/>
                  <a:gd name="T13" fmla="*/ 323 h 787"/>
                  <a:gd name="T14" fmla="*/ 226 w 1063"/>
                  <a:gd name="T15" fmla="*/ 471 h 787"/>
                  <a:gd name="T16" fmla="*/ 234 w 1063"/>
                  <a:gd name="T17" fmla="*/ 783 h 787"/>
                  <a:gd name="T18" fmla="*/ 187 w 1063"/>
                  <a:gd name="T19" fmla="*/ 630 h 787"/>
                  <a:gd name="T20" fmla="*/ 112 w 1063"/>
                  <a:gd name="T21" fmla="*/ 776 h 787"/>
                  <a:gd name="T22" fmla="*/ 58 w 1063"/>
                  <a:gd name="T23" fmla="*/ 773 h 787"/>
                  <a:gd name="T24" fmla="*/ 83 w 1063"/>
                  <a:gd name="T25" fmla="*/ 471 h 787"/>
                  <a:gd name="T26" fmla="*/ 876 w 1063"/>
                  <a:gd name="T27" fmla="*/ 148 h 787"/>
                  <a:gd name="T28" fmla="*/ 894 w 1063"/>
                  <a:gd name="T29" fmla="*/ 163 h 787"/>
                  <a:gd name="T30" fmla="*/ 976 w 1063"/>
                  <a:gd name="T31" fmla="*/ 163 h 787"/>
                  <a:gd name="T32" fmla="*/ 1060 w 1063"/>
                  <a:gd name="T33" fmla="*/ 299 h 787"/>
                  <a:gd name="T34" fmla="*/ 972 w 1063"/>
                  <a:gd name="T35" fmla="*/ 471 h 787"/>
                  <a:gd name="T36" fmla="*/ 960 w 1063"/>
                  <a:gd name="T37" fmla="*/ 773 h 787"/>
                  <a:gd name="T38" fmla="*/ 905 w 1063"/>
                  <a:gd name="T39" fmla="*/ 776 h 787"/>
                  <a:gd name="T40" fmla="*/ 866 w 1063"/>
                  <a:gd name="T41" fmla="*/ 776 h 787"/>
                  <a:gd name="T42" fmla="*/ 811 w 1063"/>
                  <a:gd name="T43" fmla="*/ 773 h 787"/>
                  <a:gd name="T44" fmla="*/ 824 w 1063"/>
                  <a:gd name="T45" fmla="*/ 257 h 787"/>
                  <a:gd name="T46" fmla="*/ 718 w 1063"/>
                  <a:gd name="T47" fmla="*/ 133 h 787"/>
                  <a:gd name="T48" fmla="*/ 790 w 1063"/>
                  <a:gd name="T49" fmla="*/ 219 h 787"/>
                  <a:gd name="T50" fmla="*/ 973 w 1063"/>
                  <a:gd name="T51" fmla="*/ 275 h 787"/>
                  <a:gd name="T52" fmla="*/ 1004 w 1063"/>
                  <a:gd name="T53" fmla="*/ 305 h 787"/>
                  <a:gd name="T54" fmla="*/ 858 w 1063"/>
                  <a:gd name="T55" fmla="*/ 47 h 787"/>
                  <a:gd name="T56" fmla="*/ 911 w 1063"/>
                  <a:gd name="T57" fmla="*/ 2 h 787"/>
                  <a:gd name="T58" fmla="*/ 524 w 1063"/>
                  <a:gd name="T59" fmla="*/ 229 h 787"/>
                  <a:gd name="T60" fmla="*/ 544 w 1063"/>
                  <a:gd name="T61" fmla="*/ 173 h 787"/>
                  <a:gd name="T62" fmla="*/ 615 w 1063"/>
                  <a:gd name="T63" fmla="*/ 157 h 787"/>
                  <a:gd name="T64" fmla="*/ 703 w 1063"/>
                  <a:gd name="T65" fmla="*/ 296 h 787"/>
                  <a:gd name="T66" fmla="*/ 652 w 1063"/>
                  <a:gd name="T67" fmla="*/ 303 h 787"/>
                  <a:gd name="T68" fmla="*/ 612 w 1063"/>
                  <a:gd name="T69" fmla="*/ 465 h 787"/>
                  <a:gd name="T70" fmla="*/ 551 w 1063"/>
                  <a:gd name="T71" fmla="*/ 776 h 787"/>
                  <a:gd name="T72" fmla="*/ 522 w 1063"/>
                  <a:gd name="T73" fmla="*/ 776 h 787"/>
                  <a:gd name="T74" fmla="*/ 461 w 1063"/>
                  <a:gd name="T75" fmla="*/ 465 h 787"/>
                  <a:gd name="T76" fmla="*/ 440 w 1063"/>
                  <a:gd name="T77" fmla="*/ 226 h 787"/>
                  <a:gd name="T78" fmla="*/ 370 w 1063"/>
                  <a:gd name="T79" fmla="*/ 90 h 787"/>
                  <a:gd name="T80" fmla="*/ 440 w 1063"/>
                  <a:gd name="T81" fmla="*/ 163 h 787"/>
                  <a:gd name="T82" fmla="*/ 582 w 1063"/>
                  <a:gd name="T83" fmla="*/ 48 h 787"/>
                  <a:gd name="T84" fmla="*/ 534 w 1063"/>
                  <a:gd name="T85" fmla="*/ 2 h 787"/>
                  <a:gd name="T86" fmla="*/ 159 w 1063"/>
                  <a:gd name="T87" fmla="*/ 131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63" h="787">
                    <a:moveTo>
                      <a:pt x="83" y="471"/>
                    </a:moveTo>
                    <a:cubicBezTo>
                      <a:pt x="85" y="425"/>
                      <a:pt x="88" y="385"/>
                      <a:pt x="86" y="339"/>
                    </a:cubicBezTo>
                    <a:cubicBezTo>
                      <a:pt x="85" y="318"/>
                      <a:pt x="84" y="297"/>
                      <a:pt x="82" y="275"/>
                    </a:cubicBezTo>
                    <a:cubicBezTo>
                      <a:pt x="74" y="287"/>
                      <a:pt x="67" y="300"/>
                      <a:pt x="61" y="315"/>
                    </a:cubicBezTo>
                    <a:cubicBezTo>
                      <a:pt x="60" y="366"/>
                      <a:pt x="57" y="383"/>
                      <a:pt x="64" y="432"/>
                    </a:cubicBezTo>
                    <a:cubicBezTo>
                      <a:pt x="68" y="468"/>
                      <a:pt x="21" y="474"/>
                      <a:pt x="17" y="438"/>
                    </a:cubicBezTo>
                    <a:cubicBezTo>
                      <a:pt x="13" y="411"/>
                      <a:pt x="0" y="318"/>
                      <a:pt x="8" y="299"/>
                    </a:cubicBezTo>
                    <a:cubicBezTo>
                      <a:pt x="26" y="256"/>
                      <a:pt x="48" y="214"/>
                      <a:pt x="72" y="175"/>
                    </a:cubicBezTo>
                    <a:cubicBezTo>
                      <a:pt x="74" y="170"/>
                      <a:pt x="76" y="166"/>
                      <a:pt x="79" y="163"/>
                    </a:cubicBezTo>
                    <a:cubicBezTo>
                      <a:pt x="86" y="158"/>
                      <a:pt x="121" y="149"/>
                      <a:pt x="132" y="146"/>
                    </a:cubicBezTo>
                    <a:cubicBezTo>
                      <a:pt x="148" y="167"/>
                      <a:pt x="160" y="185"/>
                      <a:pt x="173" y="220"/>
                    </a:cubicBezTo>
                    <a:cubicBezTo>
                      <a:pt x="171" y="200"/>
                      <a:pt x="168" y="182"/>
                      <a:pt x="160" y="160"/>
                    </a:cubicBez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76" y="173"/>
                      <a:pt x="187" y="197"/>
                      <a:pt x="191" y="211"/>
                    </a:cubicBezTo>
                    <a:cubicBezTo>
                      <a:pt x="190" y="187"/>
                      <a:pt x="186" y="163"/>
                      <a:pt x="178" y="146"/>
                    </a:cubicBezTo>
                    <a:cubicBezTo>
                      <a:pt x="198" y="150"/>
                      <a:pt x="206" y="156"/>
                      <a:pt x="215" y="173"/>
                    </a:cubicBezTo>
                    <a:cubicBezTo>
                      <a:pt x="235" y="211"/>
                      <a:pt x="254" y="258"/>
                      <a:pt x="277" y="294"/>
                    </a:cubicBezTo>
                    <a:cubicBezTo>
                      <a:pt x="316" y="319"/>
                      <a:pt x="336" y="329"/>
                      <a:pt x="376" y="350"/>
                    </a:cubicBezTo>
                    <a:cubicBezTo>
                      <a:pt x="408" y="366"/>
                      <a:pt x="390" y="405"/>
                      <a:pt x="356" y="392"/>
                    </a:cubicBezTo>
                    <a:cubicBezTo>
                      <a:pt x="310" y="374"/>
                      <a:pt x="285" y="364"/>
                      <a:pt x="246" y="338"/>
                    </a:cubicBezTo>
                    <a:cubicBezTo>
                      <a:pt x="240" y="334"/>
                      <a:pt x="236" y="329"/>
                      <a:pt x="232" y="323"/>
                    </a:cubicBezTo>
                    <a:cubicBezTo>
                      <a:pt x="229" y="319"/>
                      <a:pt x="227" y="314"/>
                      <a:pt x="224" y="310"/>
                    </a:cubicBezTo>
                    <a:cubicBezTo>
                      <a:pt x="230" y="357"/>
                      <a:pt x="233" y="399"/>
                      <a:pt x="235" y="471"/>
                    </a:cubicBezTo>
                    <a:cubicBezTo>
                      <a:pt x="232" y="471"/>
                      <a:pt x="229" y="471"/>
                      <a:pt x="226" y="471"/>
                    </a:cubicBezTo>
                    <a:cubicBezTo>
                      <a:pt x="252" y="630"/>
                      <a:pt x="252" y="630"/>
                      <a:pt x="252" y="630"/>
                    </a:cubicBezTo>
                    <a:cubicBezTo>
                      <a:pt x="244" y="773"/>
                      <a:pt x="244" y="773"/>
                      <a:pt x="244" y="773"/>
                    </a:cubicBezTo>
                    <a:cubicBezTo>
                      <a:pt x="244" y="779"/>
                      <a:pt x="239" y="783"/>
                      <a:pt x="234" y="783"/>
                    </a:cubicBezTo>
                    <a:cubicBezTo>
                      <a:pt x="197" y="783"/>
                      <a:pt x="197" y="783"/>
                      <a:pt x="197" y="783"/>
                    </a:cubicBezTo>
                    <a:cubicBezTo>
                      <a:pt x="193" y="783"/>
                      <a:pt x="189" y="780"/>
                      <a:pt x="189" y="776"/>
                    </a:cubicBezTo>
                    <a:cubicBezTo>
                      <a:pt x="189" y="762"/>
                      <a:pt x="185" y="680"/>
                      <a:pt x="187" y="630"/>
                    </a:cubicBezTo>
                    <a:cubicBezTo>
                      <a:pt x="187" y="624"/>
                      <a:pt x="175" y="574"/>
                      <a:pt x="164" y="531"/>
                    </a:cubicBezTo>
                    <a:cubicBezTo>
                      <a:pt x="151" y="630"/>
                      <a:pt x="151" y="630"/>
                      <a:pt x="151" y="630"/>
                    </a:cubicBezTo>
                    <a:cubicBezTo>
                      <a:pt x="138" y="689"/>
                      <a:pt x="123" y="728"/>
                      <a:pt x="112" y="776"/>
                    </a:cubicBezTo>
                    <a:cubicBezTo>
                      <a:pt x="111" y="780"/>
                      <a:pt x="106" y="783"/>
                      <a:pt x="102" y="783"/>
                    </a:cubicBezTo>
                    <a:cubicBezTo>
                      <a:pt x="66" y="783"/>
                      <a:pt x="66" y="783"/>
                      <a:pt x="66" y="783"/>
                    </a:cubicBezTo>
                    <a:cubicBezTo>
                      <a:pt x="60" y="783"/>
                      <a:pt x="56" y="779"/>
                      <a:pt x="58" y="773"/>
                    </a:cubicBezTo>
                    <a:cubicBezTo>
                      <a:pt x="87" y="630"/>
                      <a:pt x="87" y="630"/>
                      <a:pt x="87" y="630"/>
                    </a:cubicBezTo>
                    <a:cubicBezTo>
                      <a:pt x="87" y="620"/>
                      <a:pt x="95" y="501"/>
                      <a:pt x="97" y="471"/>
                    </a:cubicBezTo>
                    <a:cubicBezTo>
                      <a:pt x="83" y="471"/>
                      <a:pt x="83" y="471"/>
                      <a:pt x="83" y="471"/>
                    </a:cubicBezTo>
                    <a:close/>
                    <a:moveTo>
                      <a:pt x="838" y="172"/>
                    </a:moveTo>
                    <a:cubicBezTo>
                      <a:pt x="837" y="171"/>
                      <a:pt x="837" y="169"/>
                      <a:pt x="838" y="168"/>
                    </a:cubicBezTo>
                    <a:cubicBezTo>
                      <a:pt x="847" y="159"/>
                      <a:pt x="860" y="154"/>
                      <a:pt x="876" y="148"/>
                    </a:cubicBezTo>
                    <a:cubicBezTo>
                      <a:pt x="868" y="165"/>
                      <a:pt x="862" y="198"/>
                      <a:pt x="861" y="223"/>
                    </a:cubicBezTo>
                    <a:cubicBezTo>
                      <a:pt x="865" y="209"/>
                      <a:pt x="878" y="175"/>
                      <a:pt x="885" y="162"/>
                    </a:cubicBezTo>
                    <a:cubicBezTo>
                      <a:pt x="894" y="163"/>
                      <a:pt x="894" y="163"/>
                      <a:pt x="894" y="163"/>
                    </a:cubicBezTo>
                    <a:cubicBezTo>
                      <a:pt x="887" y="184"/>
                      <a:pt x="881" y="213"/>
                      <a:pt x="881" y="236"/>
                    </a:cubicBezTo>
                    <a:cubicBezTo>
                      <a:pt x="894" y="200"/>
                      <a:pt x="910" y="167"/>
                      <a:pt x="925" y="147"/>
                    </a:cubicBezTo>
                    <a:cubicBezTo>
                      <a:pt x="937" y="150"/>
                      <a:pt x="969" y="158"/>
                      <a:pt x="976" y="163"/>
                    </a:cubicBezTo>
                    <a:cubicBezTo>
                      <a:pt x="980" y="167"/>
                      <a:pt x="981" y="170"/>
                      <a:pt x="982" y="173"/>
                    </a:cubicBezTo>
                    <a:cubicBezTo>
                      <a:pt x="982" y="173"/>
                      <a:pt x="982" y="173"/>
                      <a:pt x="982" y="173"/>
                    </a:cubicBezTo>
                    <a:cubicBezTo>
                      <a:pt x="1001" y="197"/>
                      <a:pt x="1057" y="272"/>
                      <a:pt x="1060" y="299"/>
                    </a:cubicBezTo>
                    <a:cubicBezTo>
                      <a:pt x="1063" y="320"/>
                      <a:pt x="1021" y="421"/>
                      <a:pt x="1011" y="446"/>
                    </a:cubicBezTo>
                    <a:cubicBezTo>
                      <a:pt x="1002" y="466"/>
                      <a:pt x="983" y="467"/>
                      <a:pt x="972" y="458"/>
                    </a:cubicBezTo>
                    <a:cubicBezTo>
                      <a:pt x="972" y="462"/>
                      <a:pt x="972" y="466"/>
                      <a:pt x="972" y="471"/>
                    </a:cubicBezTo>
                    <a:cubicBezTo>
                      <a:pt x="962" y="470"/>
                      <a:pt x="962" y="470"/>
                      <a:pt x="962" y="470"/>
                    </a:cubicBezTo>
                    <a:cubicBezTo>
                      <a:pt x="962" y="471"/>
                      <a:pt x="962" y="471"/>
                      <a:pt x="962" y="471"/>
                    </a:cubicBezTo>
                    <a:cubicBezTo>
                      <a:pt x="955" y="561"/>
                      <a:pt x="961" y="680"/>
                      <a:pt x="960" y="773"/>
                    </a:cubicBezTo>
                    <a:cubicBezTo>
                      <a:pt x="960" y="779"/>
                      <a:pt x="956" y="783"/>
                      <a:pt x="951" y="783"/>
                    </a:cubicBezTo>
                    <a:cubicBezTo>
                      <a:pt x="914" y="783"/>
                      <a:pt x="914" y="783"/>
                      <a:pt x="914" y="783"/>
                    </a:cubicBezTo>
                    <a:cubicBezTo>
                      <a:pt x="910" y="783"/>
                      <a:pt x="906" y="780"/>
                      <a:pt x="905" y="776"/>
                    </a:cubicBezTo>
                    <a:cubicBezTo>
                      <a:pt x="900" y="717"/>
                      <a:pt x="894" y="637"/>
                      <a:pt x="890" y="565"/>
                    </a:cubicBezTo>
                    <a:cubicBezTo>
                      <a:pt x="890" y="563"/>
                      <a:pt x="887" y="566"/>
                      <a:pt x="887" y="567"/>
                    </a:cubicBezTo>
                    <a:cubicBezTo>
                      <a:pt x="878" y="634"/>
                      <a:pt x="872" y="707"/>
                      <a:pt x="866" y="776"/>
                    </a:cubicBezTo>
                    <a:cubicBezTo>
                      <a:pt x="866" y="780"/>
                      <a:pt x="862" y="783"/>
                      <a:pt x="858" y="783"/>
                    </a:cubicBezTo>
                    <a:cubicBezTo>
                      <a:pt x="822" y="783"/>
                      <a:pt x="822" y="783"/>
                      <a:pt x="822" y="783"/>
                    </a:cubicBezTo>
                    <a:cubicBezTo>
                      <a:pt x="816" y="783"/>
                      <a:pt x="811" y="779"/>
                      <a:pt x="811" y="773"/>
                    </a:cubicBezTo>
                    <a:cubicBezTo>
                      <a:pt x="822" y="471"/>
                      <a:pt x="822" y="471"/>
                      <a:pt x="822" y="471"/>
                    </a:cubicBezTo>
                    <a:cubicBezTo>
                      <a:pt x="819" y="471"/>
                      <a:pt x="819" y="471"/>
                      <a:pt x="816" y="471"/>
                    </a:cubicBezTo>
                    <a:cubicBezTo>
                      <a:pt x="817" y="424"/>
                      <a:pt x="817" y="331"/>
                      <a:pt x="824" y="257"/>
                    </a:cubicBezTo>
                    <a:cubicBezTo>
                      <a:pt x="808" y="273"/>
                      <a:pt x="791" y="287"/>
                      <a:pt x="773" y="302"/>
                    </a:cubicBezTo>
                    <a:cubicBezTo>
                      <a:pt x="762" y="311"/>
                      <a:pt x="746" y="309"/>
                      <a:pt x="737" y="298"/>
                    </a:cubicBezTo>
                    <a:cubicBezTo>
                      <a:pt x="716" y="271"/>
                      <a:pt x="720" y="169"/>
                      <a:pt x="718" y="133"/>
                    </a:cubicBezTo>
                    <a:cubicBezTo>
                      <a:pt x="716" y="99"/>
                      <a:pt x="759" y="95"/>
                      <a:pt x="761" y="130"/>
                    </a:cubicBezTo>
                    <a:cubicBezTo>
                      <a:pt x="763" y="163"/>
                      <a:pt x="769" y="200"/>
                      <a:pt x="774" y="233"/>
                    </a:cubicBezTo>
                    <a:cubicBezTo>
                      <a:pt x="779" y="229"/>
                      <a:pt x="784" y="224"/>
                      <a:pt x="790" y="219"/>
                    </a:cubicBezTo>
                    <a:cubicBezTo>
                      <a:pt x="805" y="204"/>
                      <a:pt x="824" y="189"/>
                      <a:pt x="838" y="172"/>
                    </a:cubicBezTo>
                    <a:close/>
                    <a:moveTo>
                      <a:pt x="971" y="417"/>
                    </a:moveTo>
                    <a:cubicBezTo>
                      <a:pt x="971" y="370"/>
                      <a:pt x="975" y="325"/>
                      <a:pt x="973" y="275"/>
                    </a:cubicBezTo>
                    <a:cubicBezTo>
                      <a:pt x="975" y="264"/>
                      <a:pt x="975" y="264"/>
                      <a:pt x="975" y="264"/>
                    </a:cubicBezTo>
                    <a:cubicBezTo>
                      <a:pt x="983" y="273"/>
                      <a:pt x="983" y="273"/>
                      <a:pt x="983" y="273"/>
                    </a:cubicBezTo>
                    <a:cubicBezTo>
                      <a:pt x="990" y="283"/>
                      <a:pt x="997" y="293"/>
                      <a:pt x="1004" y="305"/>
                    </a:cubicBezTo>
                    <a:cubicBezTo>
                      <a:pt x="993" y="348"/>
                      <a:pt x="986" y="378"/>
                      <a:pt x="971" y="417"/>
                    </a:cubicBezTo>
                    <a:close/>
                    <a:moveTo>
                      <a:pt x="911" y="2"/>
                    </a:moveTo>
                    <a:cubicBezTo>
                      <a:pt x="883" y="0"/>
                      <a:pt x="860" y="21"/>
                      <a:pt x="858" y="47"/>
                    </a:cubicBezTo>
                    <a:cubicBezTo>
                      <a:pt x="857" y="73"/>
                      <a:pt x="865" y="129"/>
                      <a:pt x="896" y="131"/>
                    </a:cubicBezTo>
                    <a:cubicBezTo>
                      <a:pt x="928" y="132"/>
                      <a:pt x="957" y="78"/>
                      <a:pt x="958" y="53"/>
                    </a:cubicBezTo>
                    <a:cubicBezTo>
                      <a:pt x="959" y="26"/>
                      <a:pt x="938" y="3"/>
                      <a:pt x="911" y="2"/>
                    </a:cubicBezTo>
                    <a:close/>
                    <a:moveTo>
                      <a:pt x="458" y="157"/>
                    </a:moveTo>
                    <a:cubicBezTo>
                      <a:pt x="476" y="151"/>
                      <a:pt x="486" y="147"/>
                      <a:pt x="504" y="142"/>
                    </a:cubicBezTo>
                    <a:cubicBezTo>
                      <a:pt x="510" y="163"/>
                      <a:pt x="514" y="209"/>
                      <a:pt x="524" y="229"/>
                    </a:cubicBezTo>
                    <a:cubicBezTo>
                      <a:pt x="529" y="173"/>
                      <a:pt x="529" y="173"/>
                      <a:pt x="529" y="173"/>
                    </a:cubicBezTo>
                    <a:cubicBezTo>
                      <a:pt x="536" y="168"/>
                      <a:pt x="536" y="168"/>
                      <a:pt x="536" y="168"/>
                    </a:cubicBezTo>
                    <a:cubicBezTo>
                      <a:pt x="544" y="173"/>
                      <a:pt x="544" y="173"/>
                      <a:pt x="544" y="173"/>
                    </a:cubicBezTo>
                    <a:cubicBezTo>
                      <a:pt x="549" y="229"/>
                      <a:pt x="549" y="229"/>
                      <a:pt x="549" y="229"/>
                    </a:cubicBezTo>
                    <a:cubicBezTo>
                      <a:pt x="559" y="209"/>
                      <a:pt x="563" y="163"/>
                      <a:pt x="568" y="142"/>
                    </a:cubicBezTo>
                    <a:cubicBezTo>
                      <a:pt x="587" y="147"/>
                      <a:pt x="596" y="151"/>
                      <a:pt x="615" y="157"/>
                    </a:cubicBezTo>
                    <a:cubicBezTo>
                      <a:pt x="627" y="160"/>
                      <a:pt x="630" y="161"/>
                      <a:pt x="631" y="165"/>
                    </a:cubicBezTo>
                    <a:cubicBezTo>
                      <a:pt x="633" y="167"/>
                      <a:pt x="635" y="169"/>
                      <a:pt x="637" y="171"/>
                    </a:cubicBezTo>
                    <a:cubicBezTo>
                      <a:pt x="652" y="194"/>
                      <a:pt x="702" y="274"/>
                      <a:pt x="703" y="296"/>
                    </a:cubicBezTo>
                    <a:cubicBezTo>
                      <a:pt x="705" y="363"/>
                      <a:pt x="697" y="382"/>
                      <a:pt x="691" y="431"/>
                    </a:cubicBezTo>
                    <a:cubicBezTo>
                      <a:pt x="687" y="465"/>
                      <a:pt x="646" y="464"/>
                      <a:pt x="648" y="430"/>
                    </a:cubicBezTo>
                    <a:cubicBezTo>
                      <a:pt x="652" y="379"/>
                      <a:pt x="654" y="349"/>
                      <a:pt x="652" y="303"/>
                    </a:cubicBezTo>
                    <a:cubicBezTo>
                      <a:pt x="645" y="286"/>
                      <a:pt x="638" y="271"/>
                      <a:pt x="630" y="257"/>
                    </a:cubicBezTo>
                    <a:cubicBezTo>
                      <a:pt x="629" y="314"/>
                      <a:pt x="625" y="392"/>
                      <a:pt x="625" y="465"/>
                    </a:cubicBezTo>
                    <a:cubicBezTo>
                      <a:pt x="612" y="465"/>
                      <a:pt x="612" y="465"/>
                      <a:pt x="612" y="465"/>
                    </a:cubicBezTo>
                    <a:cubicBezTo>
                      <a:pt x="607" y="566"/>
                      <a:pt x="603" y="681"/>
                      <a:pt x="601" y="776"/>
                    </a:cubicBezTo>
                    <a:cubicBezTo>
                      <a:pt x="601" y="780"/>
                      <a:pt x="598" y="783"/>
                      <a:pt x="593" y="783"/>
                    </a:cubicBezTo>
                    <a:cubicBezTo>
                      <a:pt x="573" y="783"/>
                      <a:pt x="551" y="787"/>
                      <a:pt x="551" y="776"/>
                    </a:cubicBezTo>
                    <a:cubicBezTo>
                      <a:pt x="543" y="474"/>
                      <a:pt x="543" y="474"/>
                      <a:pt x="543" y="474"/>
                    </a:cubicBezTo>
                    <a:cubicBezTo>
                      <a:pt x="543" y="465"/>
                      <a:pt x="530" y="465"/>
                      <a:pt x="530" y="474"/>
                    </a:cubicBezTo>
                    <a:cubicBezTo>
                      <a:pt x="522" y="776"/>
                      <a:pt x="522" y="776"/>
                      <a:pt x="522" y="776"/>
                    </a:cubicBezTo>
                    <a:cubicBezTo>
                      <a:pt x="521" y="787"/>
                      <a:pt x="500" y="783"/>
                      <a:pt x="480" y="783"/>
                    </a:cubicBezTo>
                    <a:cubicBezTo>
                      <a:pt x="475" y="783"/>
                      <a:pt x="472" y="780"/>
                      <a:pt x="472" y="776"/>
                    </a:cubicBezTo>
                    <a:cubicBezTo>
                      <a:pt x="469" y="681"/>
                      <a:pt x="465" y="566"/>
                      <a:pt x="461" y="465"/>
                    </a:cubicBezTo>
                    <a:cubicBezTo>
                      <a:pt x="448" y="465"/>
                      <a:pt x="448" y="465"/>
                      <a:pt x="448" y="465"/>
                    </a:cubicBezTo>
                    <a:cubicBezTo>
                      <a:pt x="448" y="410"/>
                      <a:pt x="449" y="352"/>
                      <a:pt x="447" y="303"/>
                    </a:cubicBezTo>
                    <a:cubicBezTo>
                      <a:pt x="446" y="274"/>
                      <a:pt x="443" y="247"/>
                      <a:pt x="440" y="226"/>
                    </a:cubicBezTo>
                    <a:cubicBezTo>
                      <a:pt x="414" y="240"/>
                      <a:pt x="388" y="253"/>
                      <a:pt x="358" y="265"/>
                    </a:cubicBezTo>
                    <a:cubicBezTo>
                      <a:pt x="333" y="275"/>
                      <a:pt x="314" y="249"/>
                      <a:pt x="321" y="234"/>
                    </a:cubicBezTo>
                    <a:cubicBezTo>
                      <a:pt x="331" y="184"/>
                      <a:pt x="349" y="136"/>
                      <a:pt x="370" y="90"/>
                    </a:cubicBezTo>
                    <a:cubicBezTo>
                      <a:pt x="384" y="59"/>
                      <a:pt x="424" y="72"/>
                      <a:pt x="412" y="104"/>
                    </a:cubicBezTo>
                    <a:cubicBezTo>
                      <a:pt x="401" y="132"/>
                      <a:pt x="391" y="164"/>
                      <a:pt x="382" y="198"/>
                    </a:cubicBezTo>
                    <a:cubicBezTo>
                      <a:pt x="440" y="163"/>
                      <a:pt x="440" y="163"/>
                      <a:pt x="440" y="163"/>
                    </a:cubicBezTo>
                    <a:cubicBezTo>
                      <a:pt x="447" y="160"/>
                      <a:pt x="450" y="159"/>
                      <a:pt x="458" y="157"/>
                    </a:cubicBezTo>
                    <a:close/>
                    <a:moveTo>
                      <a:pt x="534" y="2"/>
                    </a:moveTo>
                    <a:cubicBezTo>
                      <a:pt x="561" y="2"/>
                      <a:pt x="582" y="23"/>
                      <a:pt x="582" y="48"/>
                    </a:cubicBezTo>
                    <a:cubicBezTo>
                      <a:pt x="582" y="73"/>
                      <a:pt x="564" y="127"/>
                      <a:pt x="534" y="127"/>
                    </a:cubicBezTo>
                    <a:cubicBezTo>
                      <a:pt x="504" y="127"/>
                      <a:pt x="486" y="73"/>
                      <a:pt x="486" y="48"/>
                    </a:cubicBezTo>
                    <a:cubicBezTo>
                      <a:pt x="486" y="23"/>
                      <a:pt x="508" y="2"/>
                      <a:pt x="534" y="2"/>
                    </a:cubicBezTo>
                    <a:close/>
                    <a:moveTo>
                      <a:pt x="144" y="2"/>
                    </a:moveTo>
                    <a:cubicBezTo>
                      <a:pt x="172" y="0"/>
                      <a:pt x="195" y="21"/>
                      <a:pt x="197" y="47"/>
                    </a:cubicBezTo>
                    <a:cubicBezTo>
                      <a:pt x="198" y="73"/>
                      <a:pt x="190" y="129"/>
                      <a:pt x="159" y="131"/>
                    </a:cubicBezTo>
                    <a:cubicBezTo>
                      <a:pt x="128" y="132"/>
                      <a:pt x="98" y="78"/>
                      <a:pt x="97" y="53"/>
                    </a:cubicBezTo>
                    <a:cubicBezTo>
                      <a:pt x="96" y="26"/>
                      <a:pt x="117" y="3"/>
                      <a:pt x="144" y="2"/>
                    </a:cubicBez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0" name="Freeform 43"/>
              <p:cNvSpPr>
                <a:spLocks noEditPoints="1"/>
              </p:cNvSpPr>
              <p:nvPr/>
            </p:nvSpPr>
            <p:spPr bwMode="auto">
              <a:xfrm>
                <a:off x="4706" y="2956"/>
                <a:ext cx="303" cy="108"/>
              </a:xfrm>
              <a:custGeom>
                <a:avLst/>
                <a:gdLst>
                  <a:gd name="T0" fmla="*/ 630 w 710"/>
                  <a:gd name="T1" fmla="*/ 127 h 254"/>
                  <a:gd name="T2" fmla="*/ 658 w 710"/>
                  <a:gd name="T3" fmla="*/ 127 h 254"/>
                  <a:gd name="T4" fmla="*/ 690 w 710"/>
                  <a:gd name="T5" fmla="*/ 193 h 254"/>
                  <a:gd name="T6" fmla="*/ 622 w 710"/>
                  <a:gd name="T7" fmla="*/ 217 h 254"/>
                  <a:gd name="T8" fmla="*/ 575 w 710"/>
                  <a:gd name="T9" fmla="*/ 217 h 254"/>
                  <a:gd name="T10" fmla="*/ 507 w 710"/>
                  <a:gd name="T11" fmla="*/ 193 h 254"/>
                  <a:gd name="T12" fmla="*/ 487 w 710"/>
                  <a:gd name="T13" fmla="*/ 145 h 254"/>
                  <a:gd name="T14" fmla="*/ 518 w 710"/>
                  <a:gd name="T15" fmla="*/ 80 h 254"/>
                  <a:gd name="T16" fmla="*/ 552 w 710"/>
                  <a:gd name="T17" fmla="*/ 47 h 254"/>
                  <a:gd name="T18" fmla="*/ 617 w 710"/>
                  <a:gd name="T19" fmla="*/ 16 h 254"/>
                  <a:gd name="T20" fmla="*/ 664 w 710"/>
                  <a:gd name="T21" fmla="*/ 35 h 254"/>
                  <a:gd name="T22" fmla="*/ 688 w 710"/>
                  <a:gd name="T23" fmla="*/ 103 h 254"/>
                  <a:gd name="T24" fmla="*/ 688 w 710"/>
                  <a:gd name="T25" fmla="*/ 151 h 254"/>
                  <a:gd name="T26" fmla="*/ 439 w 710"/>
                  <a:gd name="T27" fmla="*/ 95 h 254"/>
                  <a:gd name="T28" fmla="*/ 322 w 710"/>
                  <a:gd name="T29" fmla="*/ 145 h 254"/>
                  <a:gd name="T30" fmla="*/ 346 w 710"/>
                  <a:gd name="T31" fmla="*/ 85 h 254"/>
                  <a:gd name="T32" fmla="*/ 338 w 710"/>
                  <a:gd name="T33" fmla="*/ 22 h 254"/>
                  <a:gd name="T34" fmla="*/ 427 w 710"/>
                  <a:gd name="T35" fmla="*/ 11 h 254"/>
                  <a:gd name="T36" fmla="*/ 478 w 710"/>
                  <a:gd name="T37" fmla="*/ 62 h 254"/>
                  <a:gd name="T38" fmla="*/ 470 w 710"/>
                  <a:gd name="T39" fmla="*/ 151 h 254"/>
                  <a:gd name="T40" fmla="*/ 457 w 710"/>
                  <a:gd name="T41" fmla="*/ 183 h 254"/>
                  <a:gd name="T42" fmla="*/ 401 w 710"/>
                  <a:gd name="T43" fmla="*/ 253 h 254"/>
                  <a:gd name="T44" fmla="*/ 329 w 710"/>
                  <a:gd name="T45" fmla="*/ 254 h 254"/>
                  <a:gd name="T46" fmla="*/ 272 w 710"/>
                  <a:gd name="T47" fmla="*/ 185 h 254"/>
                  <a:gd name="T48" fmla="*/ 259 w 710"/>
                  <a:gd name="T49" fmla="*/ 153 h 254"/>
                  <a:gd name="T50" fmla="*/ 249 w 710"/>
                  <a:gd name="T51" fmla="*/ 64 h 254"/>
                  <a:gd name="T52" fmla="*/ 299 w 710"/>
                  <a:gd name="T53" fmla="*/ 13 h 254"/>
                  <a:gd name="T54" fmla="*/ 373 w 710"/>
                  <a:gd name="T55" fmla="*/ 147 h 254"/>
                  <a:gd name="T56" fmla="*/ 344 w 710"/>
                  <a:gd name="T57" fmla="*/ 136 h 254"/>
                  <a:gd name="T58" fmla="*/ 119 w 710"/>
                  <a:gd name="T59" fmla="*/ 157 h 254"/>
                  <a:gd name="T60" fmla="*/ 119 w 710"/>
                  <a:gd name="T61" fmla="*/ 178 h 254"/>
                  <a:gd name="T62" fmla="*/ 176 w 710"/>
                  <a:gd name="T63" fmla="*/ 209 h 254"/>
                  <a:gd name="T64" fmla="*/ 104 w 710"/>
                  <a:gd name="T65" fmla="*/ 247 h 254"/>
                  <a:gd name="T66" fmla="*/ 46 w 710"/>
                  <a:gd name="T67" fmla="*/ 223 h 254"/>
                  <a:gd name="T68" fmla="*/ 21 w 710"/>
                  <a:gd name="T69" fmla="*/ 145 h 254"/>
                  <a:gd name="T70" fmla="*/ 21 w 710"/>
                  <a:gd name="T71" fmla="*/ 109 h 254"/>
                  <a:gd name="T72" fmla="*/ 46 w 710"/>
                  <a:gd name="T73" fmla="*/ 31 h 254"/>
                  <a:gd name="T74" fmla="*/ 104 w 710"/>
                  <a:gd name="T75" fmla="*/ 7 h 254"/>
                  <a:gd name="T76" fmla="*/ 176 w 710"/>
                  <a:gd name="T77" fmla="*/ 45 h 254"/>
                  <a:gd name="T78" fmla="*/ 201 w 710"/>
                  <a:gd name="T79" fmla="*/ 70 h 254"/>
                  <a:gd name="T80" fmla="*/ 239 w 710"/>
                  <a:gd name="T81" fmla="*/ 142 h 254"/>
                  <a:gd name="T82" fmla="*/ 215 w 710"/>
                  <a:gd name="T83" fmla="*/ 201 h 254"/>
                  <a:gd name="T84" fmla="*/ 119 w 710"/>
                  <a:gd name="T85" fmla="*/ 198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10" h="254">
                    <a:moveTo>
                      <a:pt x="630" y="127"/>
                    </a:moveTo>
                    <a:cubicBezTo>
                      <a:pt x="630" y="169"/>
                      <a:pt x="567" y="169"/>
                      <a:pt x="567" y="127"/>
                    </a:cubicBezTo>
                    <a:cubicBezTo>
                      <a:pt x="567" y="85"/>
                      <a:pt x="630" y="85"/>
                      <a:pt x="630" y="127"/>
                    </a:cubicBezTo>
                    <a:close/>
                    <a:moveTo>
                      <a:pt x="658" y="127"/>
                    </a:moveTo>
                    <a:cubicBezTo>
                      <a:pt x="658" y="206"/>
                      <a:pt x="539" y="206"/>
                      <a:pt x="539" y="127"/>
                    </a:cubicBezTo>
                    <a:cubicBezTo>
                      <a:pt x="539" y="48"/>
                      <a:pt x="658" y="48"/>
                      <a:pt x="658" y="127"/>
                    </a:cubicBezTo>
                    <a:close/>
                    <a:moveTo>
                      <a:pt x="688" y="151"/>
                    </a:moveTo>
                    <a:cubicBezTo>
                      <a:pt x="686" y="159"/>
                      <a:pt x="683" y="167"/>
                      <a:pt x="679" y="174"/>
                    </a:cubicBezTo>
                    <a:cubicBezTo>
                      <a:pt x="690" y="193"/>
                      <a:pt x="690" y="193"/>
                      <a:pt x="690" y="193"/>
                    </a:cubicBezTo>
                    <a:cubicBezTo>
                      <a:pt x="664" y="219"/>
                      <a:pt x="664" y="219"/>
                      <a:pt x="664" y="219"/>
                    </a:cubicBezTo>
                    <a:cubicBezTo>
                      <a:pt x="645" y="207"/>
                      <a:pt x="645" y="207"/>
                      <a:pt x="645" y="207"/>
                    </a:cubicBezTo>
                    <a:cubicBezTo>
                      <a:pt x="638" y="211"/>
                      <a:pt x="630" y="215"/>
                      <a:pt x="622" y="217"/>
                    </a:cubicBezTo>
                    <a:cubicBezTo>
                      <a:pt x="617" y="238"/>
                      <a:pt x="617" y="238"/>
                      <a:pt x="617" y="238"/>
                    </a:cubicBezTo>
                    <a:cubicBezTo>
                      <a:pt x="580" y="238"/>
                      <a:pt x="580" y="238"/>
                      <a:pt x="580" y="238"/>
                    </a:cubicBezTo>
                    <a:cubicBezTo>
                      <a:pt x="575" y="217"/>
                      <a:pt x="575" y="217"/>
                      <a:pt x="575" y="217"/>
                    </a:cubicBezTo>
                    <a:cubicBezTo>
                      <a:pt x="567" y="214"/>
                      <a:pt x="559" y="211"/>
                      <a:pt x="552" y="207"/>
                    </a:cubicBezTo>
                    <a:cubicBezTo>
                      <a:pt x="533" y="219"/>
                      <a:pt x="533" y="219"/>
                      <a:pt x="533" y="219"/>
                    </a:cubicBezTo>
                    <a:cubicBezTo>
                      <a:pt x="507" y="193"/>
                      <a:pt x="507" y="193"/>
                      <a:pt x="507" y="193"/>
                    </a:cubicBezTo>
                    <a:cubicBezTo>
                      <a:pt x="518" y="174"/>
                      <a:pt x="518" y="174"/>
                      <a:pt x="518" y="174"/>
                    </a:cubicBezTo>
                    <a:cubicBezTo>
                      <a:pt x="514" y="166"/>
                      <a:pt x="511" y="159"/>
                      <a:pt x="509" y="150"/>
                    </a:cubicBezTo>
                    <a:cubicBezTo>
                      <a:pt x="487" y="145"/>
                      <a:pt x="487" y="145"/>
                      <a:pt x="487" y="145"/>
                    </a:cubicBezTo>
                    <a:cubicBezTo>
                      <a:pt x="487" y="109"/>
                      <a:pt x="487" y="109"/>
                      <a:pt x="487" y="109"/>
                    </a:cubicBezTo>
                    <a:cubicBezTo>
                      <a:pt x="509" y="103"/>
                      <a:pt x="509" y="103"/>
                      <a:pt x="509" y="103"/>
                    </a:cubicBezTo>
                    <a:cubicBezTo>
                      <a:pt x="511" y="95"/>
                      <a:pt x="514" y="87"/>
                      <a:pt x="518" y="80"/>
                    </a:cubicBezTo>
                    <a:cubicBezTo>
                      <a:pt x="507" y="61"/>
                      <a:pt x="507" y="61"/>
                      <a:pt x="507" y="61"/>
                    </a:cubicBezTo>
                    <a:cubicBezTo>
                      <a:pt x="533" y="35"/>
                      <a:pt x="533" y="35"/>
                      <a:pt x="533" y="35"/>
                    </a:cubicBezTo>
                    <a:cubicBezTo>
                      <a:pt x="552" y="47"/>
                      <a:pt x="552" y="47"/>
                      <a:pt x="552" y="47"/>
                    </a:cubicBezTo>
                    <a:cubicBezTo>
                      <a:pt x="559" y="43"/>
                      <a:pt x="567" y="39"/>
                      <a:pt x="575" y="37"/>
                    </a:cubicBezTo>
                    <a:cubicBezTo>
                      <a:pt x="580" y="16"/>
                      <a:pt x="580" y="16"/>
                      <a:pt x="580" y="16"/>
                    </a:cubicBezTo>
                    <a:cubicBezTo>
                      <a:pt x="617" y="16"/>
                      <a:pt x="617" y="16"/>
                      <a:pt x="617" y="16"/>
                    </a:cubicBezTo>
                    <a:cubicBezTo>
                      <a:pt x="622" y="37"/>
                      <a:pt x="622" y="37"/>
                      <a:pt x="622" y="37"/>
                    </a:cubicBezTo>
                    <a:cubicBezTo>
                      <a:pt x="630" y="39"/>
                      <a:pt x="638" y="43"/>
                      <a:pt x="645" y="47"/>
                    </a:cubicBezTo>
                    <a:cubicBezTo>
                      <a:pt x="664" y="35"/>
                      <a:pt x="664" y="35"/>
                      <a:pt x="664" y="35"/>
                    </a:cubicBezTo>
                    <a:cubicBezTo>
                      <a:pt x="690" y="61"/>
                      <a:pt x="690" y="61"/>
                      <a:pt x="690" y="61"/>
                    </a:cubicBezTo>
                    <a:cubicBezTo>
                      <a:pt x="679" y="80"/>
                      <a:pt x="679" y="80"/>
                      <a:pt x="679" y="80"/>
                    </a:cubicBezTo>
                    <a:cubicBezTo>
                      <a:pt x="683" y="87"/>
                      <a:pt x="686" y="95"/>
                      <a:pt x="688" y="103"/>
                    </a:cubicBezTo>
                    <a:cubicBezTo>
                      <a:pt x="710" y="109"/>
                      <a:pt x="710" y="109"/>
                      <a:pt x="710" y="109"/>
                    </a:cubicBezTo>
                    <a:cubicBezTo>
                      <a:pt x="710" y="145"/>
                      <a:pt x="710" y="145"/>
                      <a:pt x="710" y="145"/>
                    </a:cubicBezTo>
                    <a:cubicBezTo>
                      <a:pt x="688" y="151"/>
                      <a:pt x="688" y="151"/>
                      <a:pt x="688" y="151"/>
                    </a:cubicBezTo>
                    <a:close/>
                    <a:moveTo>
                      <a:pt x="289" y="159"/>
                    </a:moveTo>
                    <a:cubicBezTo>
                      <a:pt x="307" y="200"/>
                      <a:pt x="355" y="220"/>
                      <a:pt x="396" y="202"/>
                    </a:cubicBezTo>
                    <a:cubicBezTo>
                      <a:pt x="437" y="184"/>
                      <a:pt x="457" y="137"/>
                      <a:pt x="439" y="95"/>
                    </a:cubicBezTo>
                    <a:cubicBezTo>
                      <a:pt x="422" y="54"/>
                      <a:pt x="374" y="34"/>
                      <a:pt x="332" y="52"/>
                    </a:cubicBezTo>
                    <a:cubicBezTo>
                      <a:pt x="291" y="69"/>
                      <a:pt x="271" y="117"/>
                      <a:pt x="289" y="159"/>
                    </a:cubicBezTo>
                    <a:close/>
                    <a:moveTo>
                      <a:pt x="322" y="145"/>
                    </a:moveTo>
                    <a:cubicBezTo>
                      <a:pt x="332" y="168"/>
                      <a:pt x="359" y="179"/>
                      <a:pt x="382" y="169"/>
                    </a:cubicBezTo>
                    <a:cubicBezTo>
                      <a:pt x="405" y="159"/>
                      <a:pt x="416" y="132"/>
                      <a:pt x="406" y="109"/>
                    </a:cubicBezTo>
                    <a:cubicBezTo>
                      <a:pt x="396" y="86"/>
                      <a:pt x="369" y="75"/>
                      <a:pt x="346" y="85"/>
                    </a:cubicBezTo>
                    <a:cubicBezTo>
                      <a:pt x="323" y="95"/>
                      <a:pt x="312" y="122"/>
                      <a:pt x="322" y="145"/>
                    </a:cubicBezTo>
                    <a:close/>
                    <a:moveTo>
                      <a:pt x="327" y="1"/>
                    </a:moveTo>
                    <a:cubicBezTo>
                      <a:pt x="338" y="22"/>
                      <a:pt x="338" y="22"/>
                      <a:pt x="338" y="22"/>
                    </a:cubicBezTo>
                    <a:cubicBezTo>
                      <a:pt x="355" y="18"/>
                      <a:pt x="372" y="18"/>
                      <a:pt x="388" y="21"/>
                    </a:cubicBezTo>
                    <a:cubicBezTo>
                      <a:pt x="399" y="0"/>
                      <a:pt x="399" y="0"/>
                      <a:pt x="399" y="0"/>
                    </a:cubicBezTo>
                    <a:cubicBezTo>
                      <a:pt x="427" y="11"/>
                      <a:pt x="427" y="11"/>
                      <a:pt x="427" y="11"/>
                    </a:cubicBezTo>
                    <a:cubicBezTo>
                      <a:pt x="420" y="34"/>
                      <a:pt x="420" y="34"/>
                      <a:pt x="420" y="34"/>
                    </a:cubicBezTo>
                    <a:cubicBezTo>
                      <a:pt x="434" y="43"/>
                      <a:pt x="447" y="55"/>
                      <a:pt x="456" y="69"/>
                    </a:cubicBezTo>
                    <a:cubicBezTo>
                      <a:pt x="478" y="62"/>
                      <a:pt x="478" y="62"/>
                      <a:pt x="478" y="62"/>
                    </a:cubicBezTo>
                    <a:cubicBezTo>
                      <a:pt x="490" y="90"/>
                      <a:pt x="490" y="90"/>
                      <a:pt x="490" y="90"/>
                    </a:cubicBezTo>
                    <a:cubicBezTo>
                      <a:pt x="469" y="101"/>
                      <a:pt x="469" y="101"/>
                      <a:pt x="469" y="101"/>
                    </a:cubicBezTo>
                    <a:cubicBezTo>
                      <a:pt x="473" y="118"/>
                      <a:pt x="473" y="135"/>
                      <a:pt x="470" y="151"/>
                    </a:cubicBezTo>
                    <a:cubicBezTo>
                      <a:pt x="491" y="162"/>
                      <a:pt x="491" y="162"/>
                      <a:pt x="491" y="162"/>
                    </a:cubicBezTo>
                    <a:cubicBezTo>
                      <a:pt x="480" y="190"/>
                      <a:pt x="480" y="190"/>
                      <a:pt x="480" y="190"/>
                    </a:cubicBezTo>
                    <a:cubicBezTo>
                      <a:pt x="457" y="183"/>
                      <a:pt x="457" y="183"/>
                      <a:pt x="457" y="183"/>
                    </a:cubicBezTo>
                    <a:cubicBezTo>
                      <a:pt x="448" y="197"/>
                      <a:pt x="436" y="209"/>
                      <a:pt x="422" y="219"/>
                    </a:cubicBezTo>
                    <a:cubicBezTo>
                      <a:pt x="429" y="241"/>
                      <a:pt x="429" y="241"/>
                      <a:pt x="429" y="241"/>
                    </a:cubicBezTo>
                    <a:cubicBezTo>
                      <a:pt x="401" y="253"/>
                      <a:pt x="401" y="253"/>
                      <a:pt x="401" y="253"/>
                    </a:cubicBezTo>
                    <a:cubicBezTo>
                      <a:pt x="390" y="232"/>
                      <a:pt x="390" y="232"/>
                      <a:pt x="390" y="232"/>
                    </a:cubicBezTo>
                    <a:cubicBezTo>
                      <a:pt x="373" y="236"/>
                      <a:pt x="356" y="236"/>
                      <a:pt x="340" y="233"/>
                    </a:cubicBezTo>
                    <a:cubicBezTo>
                      <a:pt x="329" y="254"/>
                      <a:pt x="329" y="254"/>
                      <a:pt x="329" y="254"/>
                    </a:cubicBezTo>
                    <a:cubicBezTo>
                      <a:pt x="301" y="242"/>
                      <a:pt x="301" y="242"/>
                      <a:pt x="301" y="242"/>
                    </a:cubicBezTo>
                    <a:cubicBezTo>
                      <a:pt x="308" y="220"/>
                      <a:pt x="308" y="220"/>
                      <a:pt x="308" y="220"/>
                    </a:cubicBezTo>
                    <a:cubicBezTo>
                      <a:pt x="294" y="211"/>
                      <a:pt x="282" y="199"/>
                      <a:pt x="272" y="185"/>
                    </a:cubicBezTo>
                    <a:cubicBezTo>
                      <a:pt x="250" y="192"/>
                      <a:pt x="250" y="192"/>
                      <a:pt x="250" y="192"/>
                    </a:cubicBezTo>
                    <a:cubicBezTo>
                      <a:pt x="238" y="164"/>
                      <a:pt x="238" y="164"/>
                      <a:pt x="238" y="164"/>
                    </a:cubicBezTo>
                    <a:cubicBezTo>
                      <a:pt x="259" y="153"/>
                      <a:pt x="259" y="153"/>
                      <a:pt x="259" y="153"/>
                    </a:cubicBezTo>
                    <a:cubicBezTo>
                      <a:pt x="255" y="136"/>
                      <a:pt x="255" y="119"/>
                      <a:pt x="258" y="103"/>
                    </a:cubicBezTo>
                    <a:cubicBezTo>
                      <a:pt x="237" y="92"/>
                      <a:pt x="237" y="92"/>
                      <a:pt x="237" y="92"/>
                    </a:cubicBezTo>
                    <a:cubicBezTo>
                      <a:pt x="249" y="64"/>
                      <a:pt x="249" y="64"/>
                      <a:pt x="249" y="64"/>
                    </a:cubicBezTo>
                    <a:cubicBezTo>
                      <a:pt x="271" y="71"/>
                      <a:pt x="271" y="71"/>
                      <a:pt x="271" y="71"/>
                    </a:cubicBezTo>
                    <a:cubicBezTo>
                      <a:pt x="280" y="57"/>
                      <a:pt x="292" y="44"/>
                      <a:pt x="306" y="35"/>
                    </a:cubicBezTo>
                    <a:cubicBezTo>
                      <a:pt x="299" y="13"/>
                      <a:pt x="299" y="13"/>
                      <a:pt x="299" y="13"/>
                    </a:cubicBezTo>
                    <a:cubicBezTo>
                      <a:pt x="327" y="1"/>
                      <a:pt x="327" y="1"/>
                      <a:pt x="327" y="1"/>
                    </a:cubicBezTo>
                    <a:close/>
                    <a:moveTo>
                      <a:pt x="344" y="136"/>
                    </a:moveTo>
                    <a:cubicBezTo>
                      <a:pt x="349" y="147"/>
                      <a:pt x="362" y="152"/>
                      <a:pt x="373" y="147"/>
                    </a:cubicBezTo>
                    <a:cubicBezTo>
                      <a:pt x="384" y="142"/>
                      <a:pt x="389" y="130"/>
                      <a:pt x="384" y="118"/>
                    </a:cubicBezTo>
                    <a:cubicBezTo>
                      <a:pt x="380" y="107"/>
                      <a:pt x="367" y="102"/>
                      <a:pt x="356" y="107"/>
                    </a:cubicBezTo>
                    <a:cubicBezTo>
                      <a:pt x="344" y="112"/>
                      <a:pt x="339" y="124"/>
                      <a:pt x="344" y="136"/>
                    </a:cubicBezTo>
                    <a:close/>
                    <a:moveTo>
                      <a:pt x="119" y="157"/>
                    </a:moveTo>
                    <a:cubicBezTo>
                      <a:pt x="158" y="157"/>
                      <a:pt x="159" y="98"/>
                      <a:pt x="120" y="97"/>
                    </a:cubicBezTo>
                    <a:cubicBezTo>
                      <a:pt x="81" y="97"/>
                      <a:pt x="80" y="156"/>
                      <a:pt x="119" y="157"/>
                    </a:cubicBezTo>
                    <a:close/>
                    <a:moveTo>
                      <a:pt x="119" y="178"/>
                    </a:moveTo>
                    <a:cubicBezTo>
                      <a:pt x="186" y="178"/>
                      <a:pt x="186" y="77"/>
                      <a:pt x="120" y="76"/>
                    </a:cubicBezTo>
                    <a:cubicBezTo>
                      <a:pt x="53" y="76"/>
                      <a:pt x="53" y="177"/>
                      <a:pt x="119" y="178"/>
                    </a:cubicBezTo>
                    <a:close/>
                    <a:moveTo>
                      <a:pt x="215" y="201"/>
                    </a:moveTo>
                    <a:cubicBezTo>
                      <a:pt x="193" y="223"/>
                      <a:pt x="193" y="223"/>
                      <a:pt x="193" y="223"/>
                    </a:cubicBezTo>
                    <a:cubicBezTo>
                      <a:pt x="176" y="209"/>
                      <a:pt x="176" y="209"/>
                      <a:pt x="176" y="209"/>
                    </a:cubicBezTo>
                    <a:cubicBezTo>
                      <a:pt x="165" y="217"/>
                      <a:pt x="151" y="222"/>
                      <a:pt x="137" y="225"/>
                    </a:cubicBezTo>
                    <a:cubicBezTo>
                      <a:pt x="135" y="247"/>
                      <a:pt x="135" y="247"/>
                      <a:pt x="135" y="247"/>
                    </a:cubicBezTo>
                    <a:cubicBezTo>
                      <a:pt x="104" y="247"/>
                      <a:pt x="104" y="247"/>
                      <a:pt x="104" y="247"/>
                    </a:cubicBezTo>
                    <a:cubicBezTo>
                      <a:pt x="102" y="225"/>
                      <a:pt x="102" y="225"/>
                      <a:pt x="102" y="225"/>
                    </a:cubicBezTo>
                    <a:cubicBezTo>
                      <a:pt x="87" y="222"/>
                      <a:pt x="74" y="217"/>
                      <a:pt x="63" y="209"/>
                    </a:cubicBezTo>
                    <a:cubicBezTo>
                      <a:pt x="46" y="223"/>
                      <a:pt x="46" y="223"/>
                      <a:pt x="46" y="22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38" y="184"/>
                      <a:pt x="38" y="184"/>
                      <a:pt x="38" y="184"/>
                    </a:cubicBezTo>
                    <a:cubicBezTo>
                      <a:pt x="30" y="172"/>
                      <a:pt x="24" y="159"/>
                      <a:pt x="21" y="145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4" y="95"/>
                      <a:pt x="30" y="82"/>
                      <a:pt x="38" y="70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74" y="37"/>
                      <a:pt x="87" y="32"/>
                      <a:pt x="102" y="29"/>
                    </a:cubicBezTo>
                    <a:cubicBezTo>
                      <a:pt x="104" y="7"/>
                      <a:pt x="104" y="7"/>
                      <a:pt x="104" y="7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51" y="32"/>
                      <a:pt x="165" y="37"/>
                      <a:pt x="176" y="45"/>
                    </a:cubicBezTo>
                    <a:cubicBezTo>
                      <a:pt x="193" y="31"/>
                      <a:pt x="193" y="31"/>
                      <a:pt x="193" y="31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01" y="70"/>
                      <a:pt x="201" y="70"/>
                      <a:pt x="201" y="70"/>
                    </a:cubicBezTo>
                    <a:cubicBezTo>
                      <a:pt x="209" y="82"/>
                      <a:pt x="215" y="95"/>
                      <a:pt x="217" y="109"/>
                    </a:cubicBezTo>
                    <a:cubicBezTo>
                      <a:pt x="239" y="111"/>
                      <a:pt x="239" y="111"/>
                      <a:pt x="239" y="111"/>
                    </a:cubicBezTo>
                    <a:cubicBezTo>
                      <a:pt x="239" y="142"/>
                      <a:pt x="239" y="142"/>
                      <a:pt x="239" y="142"/>
                    </a:cubicBezTo>
                    <a:cubicBezTo>
                      <a:pt x="217" y="145"/>
                      <a:pt x="217" y="145"/>
                      <a:pt x="217" y="145"/>
                    </a:cubicBezTo>
                    <a:cubicBezTo>
                      <a:pt x="215" y="159"/>
                      <a:pt x="209" y="172"/>
                      <a:pt x="201" y="184"/>
                    </a:cubicBezTo>
                    <a:cubicBezTo>
                      <a:pt x="215" y="201"/>
                      <a:pt x="215" y="201"/>
                      <a:pt x="215" y="201"/>
                    </a:cubicBezTo>
                    <a:close/>
                    <a:moveTo>
                      <a:pt x="119" y="55"/>
                    </a:moveTo>
                    <a:cubicBezTo>
                      <a:pt x="159" y="55"/>
                      <a:pt x="191" y="87"/>
                      <a:pt x="191" y="127"/>
                    </a:cubicBezTo>
                    <a:cubicBezTo>
                      <a:pt x="191" y="166"/>
                      <a:pt x="159" y="198"/>
                      <a:pt x="119" y="198"/>
                    </a:cubicBezTo>
                    <a:cubicBezTo>
                      <a:pt x="80" y="198"/>
                      <a:pt x="48" y="166"/>
                      <a:pt x="48" y="127"/>
                    </a:cubicBezTo>
                    <a:cubicBezTo>
                      <a:pt x="48" y="87"/>
                      <a:pt x="80" y="55"/>
                      <a:pt x="119" y="55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4994275" y="3919178"/>
            <a:ext cx="901700" cy="1211262"/>
            <a:chOff x="5908901" y="5024971"/>
            <a:chExt cx="901730" cy="1210567"/>
          </a:xfrm>
        </p:grpSpPr>
        <p:sp>
          <p:nvSpPr>
            <p:cNvPr id="22" name="Freeform 8"/>
            <p:cNvSpPr>
              <a:spLocks/>
            </p:cNvSpPr>
            <p:nvPr/>
          </p:nvSpPr>
          <p:spPr bwMode="auto">
            <a:xfrm rot="-5400000">
              <a:off x="5908900" y="5333808"/>
              <a:ext cx="901731" cy="901730"/>
            </a:xfrm>
            <a:custGeom>
              <a:avLst/>
              <a:gdLst>
                <a:gd name="T0" fmla="*/ 2147483647 w 350"/>
                <a:gd name="T1" fmla="*/ 2147483647 h 350"/>
                <a:gd name="T2" fmla="*/ 2147483647 w 350"/>
                <a:gd name="T3" fmla="*/ 2147483647 h 350"/>
                <a:gd name="T4" fmla="*/ 2147483647 w 350"/>
                <a:gd name="T5" fmla="*/ 2147483647 h 350"/>
                <a:gd name="T6" fmla="*/ 2147483647 w 350"/>
                <a:gd name="T7" fmla="*/ 2147483647 h 350"/>
                <a:gd name="T8" fmla="*/ 2147483647 w 350"/>
                <a:gd name="T9" fmla="*/ 2147483647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0" h="350">
                  <a:moveTo>
                    <a:pt x="252" y="42"/>
                  </a:moveTo>
                  <a:cubicBezTo>
                    <a:pt x="325" y="84"/>
                    <a:pt x="350" y="178"/>
                    <a:pt x="308" y="251"/>
                  </a:cubicBezTo>
                  <a:cubicBezTo>
                    <a:pt x="265" y="325"/>
                    <a:pt x="172" y="350"/>
                    <a:pt x="98" y="307"/>
                  </a:cubicBezTo>
                  <a:cubicBezTo>
                    <a:pt x="25" y="265"/>
                    <a:pt x="0" y="171"/>
                    <a:pt x="42" y="98"/>
                  </a:cubicBezTo>
                  <a:cubicBezTo>
                    <a:pt x="85" y="25"/>
                    <a:pt x="178" y="0"/>
                    <a:pt x="252" y="42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rot="16200000">
              <a:off x="6469434" y="5110572"/>
              <a:ext cx="417272" cy="24607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24" name="Group 47"/>
            <p:cNvGrpSpPr>
              <a:grpSpLocks noChangeAspect="1"/>
            </p:cNvGrpSpPr>
            <p:nvPr/>
          </p:nvGrpSpPr>
          <p:grpSpPr bwMode="auto">
            <a:xfrm>
              <a:off x="6109249" y="5554788"/>
              <a:ext cx="495596" cy="443558"/>
              <a:chOff x="102" y="3139"/>
              <a:chExt cx="800" cy="716"/>
            </a:xfrm>
            <a:solidFill>
              <a:schemeClr val="accent2"/>
            </a:solidFill>
          </p:grpSpPr>
          <p:sp>
            <p:nvSpPr>
              <p:cNvPr id="25" name="Freeform 48"/>
              <p:cNvSpPr>
                <a:spLocks noEditPoints="1"/>
              </p:cNvSpPr>
              <p:nvPr/>
            </p:nvSpPr>
            <p:spPr bwMode="auto">
              <a:xfrm>
                <a:off x="276" y="3452"/>
                <a:ext cx="600" cy="332"/>
              </a:xfrm>
              <a:custGeom>
                <a:avLst/>
                <a:gdLst>
                  <a:gd name="T0" fmla="*/ 171 w 749"/>
                  <a:gd name="T1" fmla="*/ 279 h 416"/>
                  <a:gd name="T2" fmla="*/ 175 w 749"/>
                  <a:gd name="T3" fmla="*/ 274 h 416"/>
                  <a:gd name="T4" fmla="*/ 175 w 749"/>
                  <a:gd name="T5" fmla="*/ 142 h 416"/>
                  <a:gd name="T6" fmla="*/ 171 w 749"/>
                  <a:gd name="T7" fmla="*/ 137 h 416"/>
                  <a:gd name="T8" fmla="*/ 29 w 749"/>
                  <a:gd name="T9" fmla="*/ 137 h 416"/>
                  <a:gd name="T10" fmla="*/ 25 w 749"/>
                  <a:gd name="T11" fmla="*/ 142 h 416"/>
                  <a:gd name="T12" fmla="*/ 25 w 749"/>
                  <a:gd name="T13" fmla="*/ 274 h 416"/>
                  <a:gd name="T14" fmla="*/ 29 w 749"/>
                  <a:gd name="T15" fmla="*/ 279 h 416"/>
                  <a:gd name="T16" fmla="*/ 35 w 749"/>
                  <a:gd name="T17" fmla="*/ 201 h 416"/>
                  <a:gd name="T18" fmla="*/ 56 w 749"/>
                  <a:gd name="T19" fmla="*/ 185 h 416"/>
                  <a:gd name="T20" fmla="*/ 108 w 749"/>
                  <a:gd name="T21" fmla="*/ 197 h 416"/>
                  <a:gd name="T22" fmla="*/ 164 w 749"/>
                  <a:gd name="T23" fmla="*/ 158 h 416"/>
                  <a:gd name="T24" fmla="*/ 129 w 749"/>
                  <a:gd name="T25" fmla="*/ 213 h 416"/>
                  <a:gd name="T26" fmla="*/ 96 w 749"/>
                  <a:gd name="T27" fmla="*/ 260 h 416"/>
                  <a:gd name="T28" fmla="*/ 35 w 749"/>
                  <a:gd name="T29" fmla="*/ 201 h 416"/>
                  <a:gd name="T30" fmla="*/ 535 w 749"/>
                  <a:gd name="T31" fmla="*/ 387 h 416"/>
                  <a:gd name="T32" fmla="*/ 540 w 749"/>
                  <a:gd name="T33" fmla="*/ 383 h 416"/>
                  <a:gd name="T34" fmla="*/ 540 w 749"/>
                  <a:gd name="T35" fmla="*/ 250 h 416"/>
                  <a:gd name="T36" fmla="*/ 535 w 749"/>
                  <a:gd name="T37" fmla="*/ 246 h 416"/>
                  <a:gd name="T38" fmla="*/ 394 w 749"/>
                  <a:gd name="T39" fmla="*/ 246 h 416"/>
                  <a:gd name="T40" fmla="*/ 389 w 749"/>
                  <a:gd name="T41" fmla="*/ 250 h 416"/>
                  <a:gd name="T42" fmla="*/ 389 w 749"/>
                  <a:gd name="T43" fmla="*/ 383 h 416"/>
                  <a:gd name="T44" fmla="*/ 394 w 749"/>
                  <a:gd name="T45" fmla="*/ 387 h 416"/>
                  <a:gd name="T46" fmla="*/ 400 w 749"/>
                  <a:gd name="T47" fmla="*/ 309 h 416"/>
                  <a:gd name="T48" fmla="*/ 421 w 749"/>
                  <a:gd name="T49" fmla="*/ 293 h 416"/>
                  <a:gd name="T50" fmla="*/ 473 w 749"/>
                  <a:gd name="T51" fmla="*/ 305 h 416"/>
                  <a:gd name="T52" fmla="*/ 528 w 749"/>
                  <a:gd name="T53" fmla="*/ 266 h 416"/>
                  <a:gd name="T54" fmla="*/ 493 w 749"/>
                  <a:gd name="T55" fmla="*/ 322 h 416"/>
                  <a:gd name="T56" fmla="*/ 460 w 749"/>
                  <a:gd name="T57" fmla="*/ 368 h 416"/>
                  <a:gd name="T58" fmla="*/ 400 w 749"/>
                  <a:gd name="T59" fmla="*/ 309 h 416"/>
                  <a:gd name="T60" fmla="*/ 574 w 749"/>
                  <a:gd name="T61" fmla="*/ 34 h 416"/>
                  <a:gd name="T62" fmla="*/ 649 w 749"/>
                  <a:gd name="T63" fmla="*/ 0 h 416"/>
                  <a:gd name="T64" fmla="*/ 724 w 749"/>
                  <a:gd name="T65" fmla="*/ 34 h 416"/>
                  <a:gd name="T66" fmla="*/ 749 w 749"/>
                  <a:gd name="T67" fmla="*/ 100 h 416"/>
                  <a:gd name="T68" fmla="*/ 724 w 749"/>
                  <a:gd name="T69" fmla="*/ 166 h 416"/>
                  <a:gd name="T70" fmla="*/ 649 w 749"/>
                  <a:gd name="T71" fmla="*/ 200 h 416"/>
                  <a:gd name="T72" fmla="*/ 574 w 749"/>
                  <a:gd name="T73" fmla="*/ 166 h 416"/>
                  <a:gd name="T74" fmla="*/ 549 w 749"/>
                  <a:gd name="T75" fmla="*/ 100 h 416"/>
                  <a:gd name="T76" fmla="*/ 585 w 749"/>
                  <a:gd name="T77" fmla="*/ 92 h 416"/>
                  <a:gd name="T78" fmla="*/ 606 w 749"/>
                  <a:gd name="T79" fmla="*/ 77 h 416"/>
                  <a:gd name="T80" fmla="*/ 658 w 749"/>
                  <a:gd name="T81" fmla="*/ 89 h 416"/>
                  <a:gd name="T82" fmla="*/ 713 w 749"/>
                  <a:gd name="T83" fmla="*/ 50 h 416"/>
                  <a:gd name="T84" fmla="*/ 678 w 749"/>
                  <a:gd name="T85" fmla="*/ 105 h 416"/>
                  <a:gd name="T86" fmla="*/ 645 w 749"/>
                  <a:gd name="T87" fmla="*/ 152 h 416"/>
                  <a:gd name="T88" fmla="*/ 585 w 749"/>
                  <a:gd name="T89" fmla="*/ 92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9" h="416">
                    <a:moveTo>
                      <a:pt x="100" y="308"/>
                    </a:moveTo>
                    <a:cubicBezTo>
                      <a:pt x="128" y="308"/>
                      <a:pt x="153" y="297"/>
                      <a:pt x="171" y="279"/>
                    </a:cubicBezTo>
                    <a:cubicBezTo>
                      <a:pt x="172" y="277"/>
                      <a:pt x="174" y="276"/>
                      <a:pt x="175" y="274"/>
                    </a:cubicBezTo>
                    <a:cubicBezTo>
                      <a:pt x="175" y="274"/>
                      <a:pt x="175" y="274"/>
                      <a:pt x="175" y="274"/>
                    </a:cubicBezTo>
                    <a:cubicBezTo>
                      <a:pt x="191" y="257"/>
                      <a:pt x="200" y="233"/>
                      <a:pt x="200" y="208"/>
                    </a:cubicBezTo>
                    <a:cubicBezTo>
                      <a:pt x="200" y="183"/>
                      <a:pt x="191" y="160"/>
                      <a:pt x="175" y="142"/>
                    </a:cubicBezTo>
                    <a:cubicBezTo>
                      <a:pt x="175" y="142"/>
                      <a:pt x="175" y="142"/>
                      <a:pt x="175" y="142"/>
                    </a:cubicBezTo>
                    <a:cubicBezTo>
                      <a:pt x="174" y="140"/>
                      <a:pt x="172" y="139"/>
                      <a:pt x="171" y="137"/>
                    </a:cubicBezTo>
                    <a:cubicBezTo>
                      <a:pt x="153" y="119"/>
                      <a:pt x="128" y="108"/>
                      <a:pt x="100" y="108"/>
                    </a:cubicBezTo>
                    <a:cubicBezTo>
                      <a:pt x="72" y="108"/>
                      <a:pt x="47" y="119"/>
                      <a:pt x="29" y="137"/>
                    </a:cubicBezTo>
                    <a:cubicBezTo>
                      <a:pt x="28" y="139"/>
                      <a:pt x="26" y="140"/>
                      <a:pt x="25" y="142"/>
                    </a:cubicBezTo>
                    <a:cubicBezTo>
                      <a:pt x="25" y="142"/>
                      <a:pt x="25" y="142"/>
                      <a:pt x="25" y="142"/>
                    </a:cubicBezTo>
                    <a:cubicBezTo>
                      <a:pt x="9" y="160"/>
                      <a:pt x="0" y="183"/>
                      <a:pt x="0" y="208"/>
                    </a:cubicBezTo>
                    <a:cubicBezTo>
                      <a:pt x="0" y="233"/>
                      <a:pt x="9" y="257"/>
                      <a:pt x="25" y="274"/>
                    </a:cubicBezTo>
                    <a:cubicBezTo>
                      <a:pt x="25" y="274"/>
                      <a:pt x="25" y="274"/>
                      <a:pt x="25" y="274"/>
                    </a:cubicBezTo>
                    <a:cubicBezTo>
                      <a:pt x="26" y="276"/>
                      <a:pt x="28" y="277"/>
                      <a:pt x="29" y="279"/>
                    </a:cubicBezTo>
                    <a:cubicBezTo>
                      <a:pt x="47" y="297"/>
                      <a:pt x="72" y="308"/>
                      <a:pt x="100" y="308"/>
                    </a:cubicBezTo>
                    <a:close/>
                    <a:moveTo>
                      <a:pt x="35" y="201"/>
                    </a:moveTo>
                    <a:cubicBezTo>
                      <a:pt x="31" y="195"/>
                      <a:pt x="32" y="187"/>
                      <a:pt x="38" y="182"/>
                    </a:cubicBezTo>
                    <a:cubicBezTo>
                      <a:pt x="44" y="178"/>
                      <a:pt x="52" y="179"/>
                      <a:pt x="56" y="185"/>
                    </a:cubicBezTo>
                    <a:cubicBezTo>
                      <a:pt x="87" y="226"/>
                      <a:pt x="87" y="226"/>
                      <a:pt x="87" y="226"/>
                    </a:cubicBezTo>
                    <a:cubicBezTo>
                      <a:pt x="94" y="216"/>
                      <a:pt x="101" y="206"/>
                      <a:pt x="108" y="197"/>
                    </a:cubicBezTo>
                    <a:cubicBezTo>
                      <a:pt x="120" y="183"/>
                      <a:pt x="132" y="170"/>
                      <a:pt x="145" y="157"/>
                    </a:cubicBezTo>
                    <a:cubicBezTo>
                      <a:pt x="151" y="152"/>
                      <a:pt x="159" y="153"/>
                      <a:pt x="164" y="158"/>
                    </a:cubicBezTo>
                    <a:cubicBezTo>
                      <a:pt x="169" y="163"/>
                      <a:pt x="168" y="171"/>
                      <a:pt x="163" y="176"/>
                    </a:cubicBezTo>
                    <a:cubicBezTo>
                      <a:pt x="151" y="188"/>
                      <a:pt x="139" y="200"/>
                      <a:pt x="129" y="213"/>
                    </a:cubicBezTo>
                    <a:cubicBezTo>
                      <a:pt x="118" y="227"/>
                      <a:pt x="108" y="241"/>
                      <a:pt x="99" y="256"/>
                    </a:cubicBezTo>
                    <a:cubicBezTo>
                      <a:pt x="98" y="257"/>
                      <a:pt x="97" y="259"/>
                      <a:pt x="96" y="260"/>
                    </a:cubicBezTo>
                    <a:cubicBezTo>
                      <a:pt x="90" y="264"/>
                      <a:pt x="82" y="263"/>
                      <a:pt x="77" y="257"/>
                    </a:cubicBezTo>
                    <a:cubicBezTo>
                      <a:pt x="35" y="201"/>
                      <a:pt x="35" y="201"/>
                      <a:pt x="35" y="201"/>
                    </a:cubicBezTo>
                    <a:close/>
                    <a:moveTo>
                      <a:pt x="465" y="416"/>
                    </a:moveTo>
                    <a:cubicBezTo>
                      <a:pt x="492" y="416"/>
                      <a:pt x="517" y="405"/>
                      <a:pt x="535" y="387"/>
                    </a:cubicBezTo>
                    <a:cubicBezTo>
                      <a:pt x="537" y="386"/>
                      <a:pt x="538" y="384"/>
                      <a:pt x="539" y="383"/>
                    </a:cubicBezTo>
                    <a:cubicBezTo>
                      <a:pt x="540" y="383"/>
                      <a:pt x="540" y="383"/>
                      <a:pt x="540" y="383"/>
                    </a:cubicBezTo>
                    <a:cubicBezTo>
                      <a:pt x="555" y="365"/>
                      <a:pt x="565" y="342"/>
                      <a:pt x="565" y="316"/>
                    </a:cubicBezTo>
                    <a:cubicBezTo>
                      <a:pt x="565" y="291"/>
                      <a:pt x="555" y="268"/>
                      <a:pt x="540" y="250"/>
                    </a:cubicBezTo>
                    <a:cubicBezTo>
                      <a:pt x="539" y="250"/>
                      <a:pt x="539" y="250"/>
                      <a:pt x="539" y="250"/>
                    </a:cubicBezTo>
                    <a:cubicBezTo>
                      <a:pt x="538" y="249"/>
                      <a:pt x="537" y="247"/>
                      <a:pt x="535" y="246"/>
                    </a:cubicBezTo>
                    <a:cubicBezTo>
                      <a:pt x="517" y="228"/>
                      <a:pt x="492" y="217"/>
                      <a:pt x="465" y="217"/>
                    </a:cubicBezTo>
                    <a:cubicBezTo>
                      <a:pt x="437" y="217"/>
                      <a:pt x="412" y="228"/>
                      <a:pt x="394" y="246"/>
                    </a:cubicBezTo>
                    <a:cubicBezTo>
                      <a:pt x="392" y="247"/>
                      <a:pt x="391" y="249"/>
                      <a:pt x="390" y="250"/>
                    </a:cubicBezTo>
                    <a:cubicBezTo>
                      <a:pt x="389" y="250"/>
                      <a:pt x="389" y="250"/>
                      <a:pt x="389" y="250"/>
                    </a:cubicBezTo>
                    <a:cubicBezTo>
                      <a:pt x="374" y="268"/>
                      <a:pt x="365" y="291"/>
                      <a:pt x="365" y="316"/>
                    </a:cubicBezTo>
                    <a:cubicBezTo>
                      <a:pt x="365" y="342"/>
                      <a:pt x="374" y="365"/>
                      <a:pt x="389" y="383"/>
                    </a:cubicBezTo>
                    <a:cubicBezTo>
                      <a:pt x="390" y="383"/>
                      <a:pt x="390" y="383"/>
                      <a:pt x="390" y="383"/>
                    </a:cubicBezTo>
                    <a:cubicBezTo>
                      <a:pt x="391" y="384"/>
                      <a:pt x="392" y="386"/>
                      <a:pt x="394" y="387"/>
                    </a:cubicBezTo>
                    <a:cubicBezTo>
                      <a:pt x="412" y="405"/>
                      <a:pt x="437" y="416"/>
                      <a:pt x="465" y="416"/>
                    </a:cubicBezTo>
                    <a:close/>
                    <a:moveTo>
                      <a:pt x="400" y="309"/>
                    </a:moveTo>
                    <a:cubicBezTo>
                      <a:pt x="396" y="303"/>
                      <a:pt x="397" y="295"/>
                      <a:pt x="403" y="291"/>
                    </a:cubicBezTo>
                    <a:cubicBezTo>
                      <a:pt x="408" y="286"/>
                      <a:pt x="416" y="288"/>
                      <a:pt x="421" y="293"/>
                    </a:cubicBezTo>
                    <a:cubicBezTo>
                      <a:pt x="451" y="335"/>
                      <a:pt x="451" y="335"/>
                      <a:pt x="451" y="335"/>
                    </a:cubicBezTo>
                    <a:cubicBezTo>
                      <a:pt x="458" y="324"/>
                      <a:pt x="465" y="315"/>
                      <a:pt x="473" y="305"/>
                    </a:cubicBezTo>
                    <a:cubicBezTo>
                      <a:pt x="484" y="291"/>
                      <a:pt x="497" y="278"/>
                      <a:pt x="510" y="266"/>
                    </a:cubicBezTo>
                    <a:cubicBezTo>
                      <a:pt x="515" y="261"/>
                      <a:pt x="523" y="261"/>
                      <a:pt x="528" y="266"/>
                    </a:cubicBezTo>
                    <a:cubicBezTo>
                      <a:pt x="533" y="272"/>
                      <a:pt x="533" y="280"/>
                      <a:pt x="528" y="285"/>
                    </a:cubicBezTo>
                    <a:cubicBezTo>
                      <a:pt x="515" y="296"/>
                      <a:pt x="504" y="308"/>
                      <a:pt x="493" y="322"/>
                    </a:cubicBezTo>
                    <a:cubicBezTo>
                      <a:pt x="482" y="335"/>
                      <a:pt x="473" y="349"/>
                      <a:pt x="464" y="364"/>
                    </a:cubicBezTo>
                    <a:cubicBezTo>
                      <a:pt x="463" y="366"/>
                      <a:pt x="462" y="367"/>
                      <a:pt x="460" y="368"/>
                    </a:cubicBezTo>
                    <a:cubicBezTo>
                      <a:pt x="454" y="373"/>
                      <a:pt x="446" y="371"/>
                      <a:pt x="442" y="366"/>
                    </a:cubicBezTo>
                    <a:cubicBezTo>
                      <a:pt x="400" y="309"/>
                      <a:pt x="400" y="309"/>
                      <a:pt x="400" y="309"/>
                    </a:cubicBezTo>
                    <a:close/>
                    <a:moveTo>
                      <a:pt x="574" y="34"/>
                    </a:moveTo>
                    <a:cubicBezTo>
                      <a:pt x="574" y="34"/>
                      <a:pt x="574" y="34"/>
                      <a:pt x="574" y="34"/>
                    </a:cubicBezTo>
                    <a:cubicBezTo>
                      <a:pt x="576" y="32"/>
                      <a:pt x="577" y="31"/>
                      <a:pt x="579" y="29"/>
                    </a:cubicBezTo>
                    <a:cubicBezTo>
                      <a:pt x="597" y="11"/>
                      <a:pt x="622" y="0"/>
                      <a:pt x="649" y="0"/>
                    </a:cubicBezTo>
                    <a:cubicBezTo>
                      <a:pt x="677" y="0"/>
                      <a:pt x="702" y="11"/>
                      <a:pt x="720" y="29"/>
                    </a:cubicBezTo>
                    <a:cubicBezTo>
                      <a:pt x="722" y="31"/>
                      <a:pt x="723" y="32"/>
                      <a:pt x="724" y="34"/>
                    </a:cubicBezTo>
                    <a:cubicBezTo>
                      <a:pt x="724" y="34"/>
                      <a:pt x="724" y="34"/>
                      <a:pt x="724" y="34"/>
                    </a:cubicBezTo>
                    <a:cubicBezTo>
                      <a:pt x="740" y="51"/>
                      <a:pt x="749" y="74"/>
                      <a:pt x="749" y="100"/>
                    </a:cubicBezTo>
                    <a:cubicBezTo>
                      <a:pt x="749" y="125"/>
                      <a:pt x="740" y="148"/>
                      <a:pt x="724" y="166"/>
                    </a:cubicBezTo>
                    <a:cubicBezTo>
                      <a:pt x="724" y="166"/>
                      <a:pt x="724" y="166"/>
                      <a:pt x="724" y="166"/>
                    </a:cubicBezTo>
                    <a:cubicBezTo>
                      <a:pt x="723" y="167"/>
                      <a:pt x="722" y="169"/>
                      <a:pt x="720" y="170"/>
                    </a:cubicBezTo>
                    <a:cubicBezTo>
                      <a:pt x="702" y="188"/>
                      <a:pt x="677" y="200"/>
                      <a:pt x="649" y="200"/>
                    </a:cubicBezTo>
                    <a:cubicBezTo>
                      <a:pt x="622" y="200"/>
                      <a:pt x="597" y="188"/>
                      <a:pt x="579" y="170"/>
                    </a:cubicBezTo>
                    <a:cubicBezTo>
                      <a:pt x="577" y="169"/>
                      <a:pt x="576" y="167"/>
                      <a:pt x="574" y="166"/>
                    </a:cubicBezTo>
                    <a:cubicBezTo>
                      <a:pt x="574" y="166"/>
                      <a:pt x="574" y="166"/>
                      <a:pt x="574" y="166"/>
                    </a:cubicBezTo>
                    <a:cubicBezTo>
                      <a:pt x="559" y="148"/>
                      <a:pt x="549" y="125"/>
                      <a:pt x="549" y="100"/>
                    </a:cubicBezTo>
                    <a:cubicBezTo>
                      <a:pt x="549" y="74"/>
                      <a:pt x="559" y="51"/>
                      <a:pt x="574" y="34"/>
                    </a:cubicBezTo>
                    <a:close/>
                    <a:moveTo>
                      <a:pt x="585" y="92"/>
                    </a:moveTo>
                    <a:cubicBezTo>
                      <a:pt x="580" y="87"/>
                      <a:pt x="582" y="78"/>
                      <a:pt x="587" y="74"/>
                    </a:cubicBezTo>
                    <a:cubicBezTo>
                      <a:pt x="593" y="70"/>
                      <a:pt x="601" y="71"/>
                      <a:pt x="606" y="77"/>
                    </a:cubicBezTo>
                    <a:cubicBezTo>
                      <a:pt x="636" y="118"/>
                      <a:pt x="636" y="118"/>
                      <a:pt x="636" y="118"/>
                    </a:cubicBezTo>
                    <a:cubicBezTo>
                      <a:pt x="643" y="108"/>
                      <a:pt x="650" y="98"/>
                      <a:pt x="658" y="89"/>
                    </a:cubicBezTo>
                    <a:cubicBezTo>
                      <a:pt x="669" y="75"/>
                      <a:pt x="681" y="61"/>
                      <a:pt x="695" y="49"/>
                    </a:cubicBezTo>
                    <a:cubicBezTo>
                      <a:pt x="700" y="44"/>
                      <a:pt x="708" y="44"/>
                      <a:pt x="713" y="50"/>
                    </a:cubicBezTo>
                    <a:cubicBezTo>
                      <a:pt x="718" y="55"/>
                      <a:pt x="718" y="63"/>
                      <a:pt x="712" y="68"/>
                    </a:cubicBezTo>
                    <a:cubicBezTo>
                      <a:pt x="700" y="79"/>
                      <a:pt x="689" y="92"/>
                      <a:pt x="678" y="105"/>
                    </a:cubicBezTo>
                    <a:cubicBezTo>
                      <a:pt x="667" y="118"/>
                      <a:pt x="657" y="132"/>
                      <a:pt x="649" y="147"/>
                    </a:cubicBezTo>
                    <a:cubicBezTo>
                      <a:pt x="648" y="149"/>
                      <a:pt x="647" y="150"/>
                      <a:pt x="645" y="152"/>
                    </a:cubicBezTo>
                    <a:cubicBezTo>
                      <a:pt x="639" y="156"/>
                      <a:pt x="631" y="155"/>
                      <a:pt x="627" y="149"/>
                    </a:cubicBezTo>
                    <a:cubicBezTo>
                      <a:pt x="585" y="92"/>
                      <a:pt x="585" y="92"/>
                      <a:pt x="585" y="92"/>
                    </a:cubicBez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26" name="Freeform 49"/>
              <p:cNvSpPr>
                <a:spLocks noEditPoints="1"/>
              </p:cNvSpPr>
              <p:nvPr/>
            </p:nvSpPr>
            <p:spPr bwMode="auto">
              <a:xfrm>
                <a:off x="102" y="3139"/>
                <a:ext cx="800" cy="716"/>
              </a:xfrm>
              <a:custGeom>
                <a:avLst/>
                <a:gdLst>
                  <a:gd name="T0" fmla="*/ 771 w 999"/>
                  <a:gd name="T1" fmla="*/ 160 h 895"/>
                  <a:gd name="T2" fmla="*/ 821 w 999"/>
                  <a:gd name="T3" fmla="*/ 87 h 895"/>
                  <a:gd name="T4" fmla="*/ 999 w 999"/>
                  <a:gd name="T5" fmla="*/ 840 h 895"/>
                  <a:gd name="T6" fmla="*/ 0 w 999"/>
                  <a:gd name="T7" fmla="*/ 840 h 895"/>
                  <a:gd name="T8" fmla="*/ 138 w 999"/>
                  <a:gd name="T9" fmla="*/ 87 h 895"/>
                  <a:gd name="T10" fmla="*/ 47 w 999"/>
                  <a:gd name="T11" fmla="*/ 148 h 895"/>
                  <a:gd name="T12" fmla="*/ 741 w 999"/>
                  <a:gd name="T13" fmla="*/ 448 h 895"/>
                  <a:gd name="T14" fmla="*/ 741 w 999"/>
                  <a:gd name="T15" fmla="*/ 533 h 895"/>
                  <a:gd name="T16" fmla="*/ 602 w 999"/>
                  <a:gd name="T17" fmla="*/ 602 h 895"/>
                  <a:gd name="T18" fmla="*/ 442 w 999"/>
                  <a:gd name="T19" fmla="*/ 557 h 895"/>
                  <a:gd name="T20" fmla="*/ 579 w 999"/>
                  <a:gd name="T21" fmla="*/ 448 h 895"/>
                  <a:gd name="T22" fmla="*/ 396 w 999"/>
                  <a:gd name="T23" fmla="*/ 494 h 895"/>
                  <a:gd name="T24" fmla="*/ 238 w 999"/>
                  <a:gd name="T25" fmla="*/ 494 h 895"/>
                  <a:gd name="T26" fmla="*/ 47 w 999"/>
                  <a:gd name="T27" fmla="*/ 448 h 895"/>
                  <a:gd name="T28" fmla="*/ 192 w 999"/>
                  <a:gd name="T29" fmla="*/ 557 h 895"/>
                  <a:gd name="T30" fmla="*/ 192 w 999"/>
                  <a:gd name="T31" fmla="*/ 641 h 895"/>
                  <a:gd name="T32" fmla="*/ 47 w 999"/>
                  <a:gd name="T33" fmla="*/ 750 h 895"/>
                  <a:gd name="T34" fmla="*/ 238 w 999"/>
                  <a:gd name="T35" fmla="*/ 705 h 895"/>
                  <a:gd name="T36" fmla="*/ 396 w 999"/>
                  <a:gd name="T37" fmla="*/ 705 h 895"/>
                  <a:gd name="T38" fmla="*/ 556 w 999"/>
                  <a:gd name="T39" fmla="*/ 750 h 895"/>
                  <a:gd name="T40" fmla="*/ 47 w 999"/>
                  <a:gd name="T41" fmla="*/ 830 h 895"/>
                  <a:gd name="T42" fmla="*/ 952 w 999"/>
                  <a:gd name="T43" fmla="*/ 837 h 895"/>
                  <a:gd name="T44" fmla="*/ 807 w 999"/>
                  <a:gd name="T45" fmla="*/ 750 h 895"/>
                  <a:gd name="T46" fmla="*/ 807 w 999"/>
                  <a:gd name="T47" fmla="*/ 665 h 895"/>
                  <a:gd name="T48" fmla="*/ 952 w 999"/>
                  <a:gd name="T49" fmla="*/ 592 h 895"/>
                  <a:gd name="T50" fmla="*/ 952 w 999"/>
                  <a:gd name="T51" fmla="*/ 148 h 895"/>
                  <a:gd name="T52" fmla="*/ 821 w 999"/>
                  <a:gd name="T53" fmla="*/ 160 h 895"/>
                  <a:gd name="T54" fmla="*/ 442 w 999"/>
                  <a:gd name="T55" fmla="*/ 641 h 895"/>
                  <a:gd name="T56" fmla="*/ 785 w 999"/>
                  <a:gd name="T57" fmla="*/ 594 h 895"/>
                  <a:gd name="T58" fmla="*/ 761 w 999"/>
                  <a:gd name="T59" fmla="*/ 570 h 895"/>
                  <a:gd name="T60" fmla="*/ 227 w 999"/>
                  <a:gd name="T61" fmla="*/ 134 h 895"/>
                  <a:gd name="T62" fmla="*/ 177 w 999"/>
                  <a:gd name="T63" fmla="*/ 160 h 895"/>
                  <a:gd name="T64" fmla="*/ 227 w 999"/>
                  <a:gd name="T65" fmla="*/ 87 h 895"/>
                  <a:gd name="T66" fmla="*/ 534 w 999"/>
                  <a:gd name="T67" fmla="*/ 134 h 895"/>
                  <a:gd name="T68" fmla="*/ 400 w 999"/>
                  <a:gd name="T69" fmla="*/ 231 h 895"/>
                  <a:gd name="T70" fmla="*/ 425 w 999"/>
                  <a:gd name="T71" fmla="*/ 33 h 895"/>
                  <a:gd name="T72" fmla="*/ 534 w 999"/>
                  <a:gd name="T73" fmla="*/ 134 h 895"/>
                  <a:gd name="T74" fmla="*/ 623 w 999"/>
                  <a:gd name="T75" fmla="*/ 160 h 895"/>
                  <a:gd name="T76" fmla="*/ 573 w 999"/>
                  <a:gd name="T77" fmla="*/ 33 h 895"/>
                  <a:gd name="T78" fmla="*/ 732 w 999"/>
                  <a:gd name="T79" fmla="*/ 87 h 895"/>
                  <a:gd name="T80" fmla="*/ 876 w 999"/>
                  <a:gd name="T81" fmla="*/ 308 h 895"/>
                  <a:gd name="T82" fmla="*/ 852 w 999"/>
                  <a:gd name="T83" fmla="*/ 360 h 895"/>
                  <a:gd name="T84" fmla="*/ 693 w 999"/>
                  <a:gd name="T85" fmla="*/ 308 h 895"/>
                  <a:gd name="T86" fmla="*/ 487 w 999"/>
                  <a:gd name="T87" fmla="*/ 308 h 895"/>
                  <a:gd name="T88" fmla="*/ 487 w 999"/>
                  <a:gd name="T89" fmla="*/ 308 h 895"/>
                  <a:gd name="T90" fmla="*/ 317 w 999"/>
                  <a:gd name="T91" fmla="*/ 374 h 895"/>
                  <a:gd name="T92" fmla="*/ 147 w 999"/>
                  <a:gd name="T93" fmla="*/ 308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99" h="895">
                    <a:moveTo>
                      <a:pt x="821" y="160"/>
                    </a:moveTo>
                    <a:cubicBezTo>
                      <a:pt x="851" y="183"/>
                      <a:pt x="834" y="231"/>
                      <a:pt x="796" y="231"/>
                    </a:cubicBezTo>
                    <a:cubicBezTo>
                      <a:pt x="759" y="231"/>
                      <a:pt x="742" y="183"/>
                      <a:pt x="771" y="160"/>
                    </a:cubicBezTo>
                    <a:cubicBezTo>
                      <a:pt x="771" y="106"/>
                      <a:pt x="771" y="109"/>
                      <a:pt x="771" y="33"/>
                    </a:cubicBezTo>
                    <a:cubicBezTo>
                      <a:pt x="771" y="0"/>
                      <a:pt x="821" y="0"/>
                      <a:pt x="821" y="33"/>
                    </a:cubicBezTo>
                    <a:cubicBezTo>
                      <a:pt x="821" y="87"/>
                      <a:pt x="821" y="87"/>
                      <a:pt x="821" y="87"/>
                    </a:cubicBezTo>
                    <a:cubicBezTo>
                      <a:pt x="944" y="87"/>
                      <a:pt x="944" y="87"/>
                      <a:pt x="944" y="87"/>
                    </a:cubicBezTo>
                    <a:cubicBezTo>
                      <a:pt x="974" y="87"/>
                      <a:pt x="999" y="112"/>
                      <a:pt x="999" y="142"/>
                    </a:cubicBezTo>
                    <a:cubicBezTo>
                      <a:pt x="999" y="840"/>
                      <a:pt x="999" y="840"/>
                      <a:pt x="999" y="840"/>
                    </a:cubicBezTo>
                    <a:cubicBezTo>
                      <a:pt x="999" y="870"/>
                      <a:pt x="974" y="895"/>
                      <a:pt x="944" y="895"/>
                    </a:cubicBezTo>
                    <a:cubicBezTo>
                      <a:pt x="55" y="895"/>
                      <a:pt x="55" y="895"/>
                      <a:pt x="55" y="895"/>
                    </a:cubicBezTo>
                    <a:cubicBezTo>
                      <a:pt x="25" y="895"/>
                      <a:pt x="0" y="870"/>
                      <a:pt x="0" y="84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12"/>
                      <a:pt x="25" y="87"/>
                      <a:pt x="55" y="87"/>
                    </a:cubicBezTo>
                    <a:cubicBezTo>
                      <a:pt x="138" y="87"/>
                      <a:pt x="138" y="87"/>
                      <a:pt x="138" y="87"/>
                    </a:cubicBezTo>
                    <a:cubicBezTo>
                      <a:pt x="138" y="134"/>
                      <a:pt x="138" y="134"/>
                      <a:pt x="138" y="134"/>
                    </a:cubicBezTo>
                    <a:cubicBezTo>
                      <a:pt x="122" y="134"/>
                      <a:pt x="89" y="132"/>
                      <a:pt x="68" y="134"/>
                    </a:cubicBezTo>
                    <a:cubicBezTo>
                      <a:pt x="58" y="135"/>
                      <a:pt x="47" y="136"/>
                      <a:pt x="47" y="148"/>
                    </a:cubicBezTo>
                    <a:cubicBezTo>
                      <a:pt x="47" y="425"/>
                      <a:pt x="47" y="425"/>
                      <a:pt x="47" y="425"/>
                    </a:cubicBezTo>
                    <a:cubicBezTo>
                      <a:pt x="752" y="425"/>
                      <a:pt x="752" y="425"/>
                      <a:pt x="752" y="425"/>
                    </a:cubicBezTo>
                    <a:cubicBezTo>
                      <a:pt x="748" y="432"/>
                      <a:pt x="744" y="440"/>
                      <a:pt x="741" y="448"/>
                    </a:cubicBezTo>
                    <a:cubicBezTo>
                      <a:pt x="602" y="448"/>
                      <a:pt x="602" y="448"/>
                      <a:pt x="602" y="448"/>
                    </a:cubicBezTo>
                    <a:cubicBezTo>
                      <a:pt x="602" y="533"/>
                      <a:pt x="602" y="533"/>
                      <a:pt x="602" y="533"/>
                    </a:cubicBezTo>
                    <a:cubicBezTo>
                      <a:pt x="741" y="533"/>
                      <a:pt x="741" y="533"/>
                      <a:pt x="741" y="533"/>
                    </a:cubicBezTo>
                    <a:cubicBezTo>
                      <a:pt x="744" y="541"/>
                      <a:pt x="748" y="549"/>
                      <a:pt x="752" y="557"/>
                    </a:cubicBezTo>
                    <a:cubicBezTo>
                      <a:pt x="602" y="557"/>
                      <a:pt x="602" y="557"/>
                      <a:pt x="602" y="557"/>
                    </a:cubicBezTo>
                    <a:cubicBezTo>
                      <a:pt x="602" y="602"/>
                      <a:pt x="602" y="602"/>
                      <a:pt x="602" y="602"/>
                    </a:cubicBezTo>
                    <a:cubicBezTo>
                      <a:pt x="593" y="609"/>
                      <a:pt x="585" y="616"/>
                      <a:pt x="579" y="625"/>
                    </a:cubicBezTo>
                    <a:cubicBezTo>
                      <a:pt x="579" y="557"/>
                      <a:pt x="579" y="557"/>
                      <a:pt x="579" y="557"/>
                    </a:cubicBezTo>
                    <a:cubicBezTo>
                      <a:pt x="442" y="557"/>
                      <a:pt x="442" y="557"/>
                      <a:pt x="442" y="557"/>
                    </a:cubicBezTo>
                    <a:cubicBezTo>
                      <a:pt x="439" y="548"/>
                      <a:pt x="436" y="541"/>
                      <a:pt x="431" y="533"/>
                    </a:cubicBezTo>
                    <a:cubicBezTo>
                      <a:pt x="579" y="533"/>
                      <a:pt x="579" y="533"/>
                      <a:pt x="579" y="533"/>
                    </a:cubicBezTo>
                    <a:cubicBezTo>
                      <a:pt x="579" y="448"/>
                      <a:pt x="579" y="448"/>
                      <a:pt x="579" y="448"/>
                    </a:cubicBezTo>
                    <a:cubicBezTo>
                      <a:pt x="420" y="448"/>
                      <a:pt x="420" y="448"/>
                      <a:pt x="420" y="448"/>
                    </a:cubicBezTo>
                    <a:cubicBezTo>
                      <a:pt x="420" y="517"/>
                      <a:pt x="420" y="517"/>
                      <a:pt x="420" y="517"/>
                    </a:cubicBezTo>
                    <a:cubicBezTo>
                      <a:pt x="413" y="508"/>
                      <a:pt x="405" y="500"/>
                      <a:pt x="396" y="494"/>
                    </a:cubicBezTo>
                    <a:cubicBezTo>
                      <a:pt x="396" y="448"/>
                      <a:pt x="396" y="448"/>
                      <a:pt x="396" y="448"/>
                    </a:cubicBezTo>
                    <a:cubicBezTo>
                      <a:pt x="238" y="448"/>
                      <a:pt x="238" y="448"/>
                      <a:pt x="238" y="448"/>
                    </a:cubicBezTo>
                    <a:cubicBezTo>
                      <a:pt x="238" y="494"/>
                      <a:pt x="238" y="494"/>
                      <a:pt x="238" y="494"/>
                    </a:cubicBezTo>
                    <a:cubicBezTo>
                      <a:pt x="229" y="500"/>
                      <a:pt x="221" y="508"/>
                      <a:pt x="214" y="517"/>
                    </a:cubicBezTo>
                    <a:cubicBezTo>
                      <a:pt x="214" y="448"/>
                      <a:pt x="214" y="448"/>
                      <a:pt x="214" y="448"/>
                    </a:cubicBezTo>
                    <a:cubicBezTo>
                      <a:pt x="47" y="448"/>
                      <a:pt x="47" y="448"/>
                      <a:pt x="47" y="448"/>
                    </a:cubicBezTo>
                    <a:cubicBezTo>
                      <a:pt x="47" y="533"/>
                      <a:pt x="47" y="533"/>
                      <a:pt x="47" y="533"/>
                    </a:cubicBezTo>
                    <a:cubicBezTo>
                      <a:pt x="203" y="533"/>
                      <a:pt x="203" y="533"/>
                      <a:pt x="203" y="533"/>
                    </a:cubicBezTo>
                    <a:cubicBezTo>
                      <a:pt x="198" y="541"/>
                      <a:pt x="195" y="548"/>
                      <a:pt x="192" y="557"/>
                    </a:cubicBezTo>
                    <a:cubicBezTo>
                      <a:pt x="47" y="557"/>
                      <a:pt x="47" y="557"/>
                      <a:pt x="47" y="557"/>
                    </a:cubicBezTo>
                    <a:cubicBezTo>
                      <a:pt x="47" y="641"/>
                      <a:pt x="47" y="641"/>
                      <a:pt x="47" y="641"/>
                    </a:cubicBezTo>
                    <a:cubicBezTo>
                      <a:pt x="192" y="641"/>
                      <a:pt x="192" y="641"/>
                      <a:pt x="192" y="641"/>
                    </a:cubicBezTo>
                    <a:cubicBezTo>
                      <a:pt x="195" y="650"/>
                      <a:pt x="198" y="658"/>
                      <a:pt x="203" y="665"/>
                    </a:cubicBezTo>
                    <a:cubicBezTo>
                      <a:pt x="47" y="665"/>
                      <a:pt x="47" y="665"/>
                      <a:pt x="47" y="665"/>
                    </a:cubicBezTo>
                    <a:cubicBezTo>
                      <a:pt x="47" y="750"/>
                      <a:pt x="47" y="750"/>
                      <a:pt x="47" y="750"/>
                    </a:cubicBezTo>
                    <a:cubicBezTo>
                      <a:pt x="214" y="750"/>
                      <a:pt x="214" y="750"/>
                      <a:pt x="214" y="750"/>
                    </a:cubicBezTo>
                    <a:cubicBezTo>
                      <a:pt x="214" y="682"/>
                      <a:pt x="214" y="682"/>
                      <a:pt x="214" y="682"/>
                    </a:cubicBezTo>
                    <a:cubicBezTo>
                      <a:pt x="221" y="690"/>
                      <a:pt x="229" y="698"/>
                      <a:pt x="238" y="705"/>
                    </a:cubicBezTo>
                    <a:cubicBezTo>
                      <a:pt x="238" y="750"/>
                      <a:pt x="238" y="750"/>
                      <a:pt x="238" y="750"/>
                    </a:cubicBezTo>
                    <a:cubicBezTo>
                      <a:pt x="396" y="750"/>
                      <a:pt x="396" y="750"/>
                      <a:pt x="396" y="750"/>
                    </a:cubicBezTo>
                    <a:cubicBezTo>
                      <a:pt x="396" y="705"/>
                      <a:pt x="396" y="705"/>
                      <a:pt x="396" y="705"/>
                    </a:cubicBezTo>
                    <a:cubicBezTo>
                      <a:pt x="405" y="698"/>
                      <a:pt x="413" y="690"/>
                      <a:pt x="420" y="682"/>
                    </a:cubicBezTo>
                    <a:cubicBezTo>
                      <a:pt x="420" y="750"/>
                      <a:pt x="420" y="750"/>
                      <a:pt x="420" y="750"/>
                    </a:cubicBezTo>
                    <a:cubicBezTo>
                      <a:pt x="556" y="750"/>
                      <a:pt x="556" y="750"/>
                      <a:pt x="556" y="750"/>
                    </a:cubicBezTo>
                    <a:cubicBezTo>
                      <a:pt x="559" y="758"/>
                      <a:pt x="563" y="766"/>
                      <a:pt x="567" y="774"/>
                    </a:cubicBezTo>
                    <a:cubicBezTo>
                      <a:pt x="47" y="774"/>
                      <a:pt x="47" y="774"/>
                      <a:pt x="47" y="774"/>
                    </a:cubicBezTo>
                    <a:cubicBezTo>
                      <a:pt x="47" y="787"/>
                      <a:pt x="45" y="813"/>
                      <a:pt x="47" y="830"/>
                    </a:cubicBezTo>
                    <a:cubicBezTo>
                      <a:pt x="48" y="840"/>
                      <a:pt x="49" y="851"/>
                      <a:pt x="62" y="851"/>
                    </a:cubicBezTo>
                    <a:cubicBezTo>
                      <a:pt x="937" y="851"/>
                      <a:pt x="937" y="851"/>
                      <a:pt x="937" y="851"/>
                    </a:cubicBezTo>
                    <a:cubicBezTo>
                      <a:pt x="945" y="851"/>
                      <a:pt x="952" y="845"/>
                      <a:pt x="952" y="837"/>
                    </a:cubicBezTo>
                    <a:cubicBezTo>
                      <a:pt x="952" y="774"/>
                      <a:pt x="952" y="774"/>
                      <a:pt x="952" y="774"/>
                    </a:cubicBezTo>
                    <a:cubicBezTo>
                      <a:pt x="796" y="774"/>
                      <a:pt x="796" y="774"/>
                      <a:pt x="796" y="774"/>
                    </a:cubicBezTo>
                    <a:cubicBezTo>
                      <a:pt x="800" y="766"/>
                      <a:pt x="804" y="758"/>
                      <a:pt x="807" y="750"/>
                    </a:cubicBezTo>
                    <a:cubicBezTo>
                      <a:pt x="952" y="750"/>
                      <a:pt x="952" y="750"/>
                      <a:pt x="952" y="750"/>
                    </a:cubicBezTo>
                    <a:cubicBezTo>
                      <a:pt x="952" y="665"/>
                      <a:pt x="952" y="665"/>
                      <a:pt x="952" y="665"/>
                    </a:cubicBezTo>
                    <a:cubicBezTo>
                      <a:pt x="807" y="665"/>
                      <a:pt x="807" y="665"/>
                      <a:pt x="807" y="665"/>
                    </a:cubicBezTo>
                    <a:cubicBezTo>
                      <a:pt x="804" y="657"/>
                      <a:pt x="800" y="649"/>
                      <a:pt x="796" y="641"/>
                    </a:cubicBezTo>
                    <a:cubicBezTo>
                      <a:pt x="952" y="641"/>
                      <a:pt x="952" y="641"/>
                      <a:pt x="952" y="641"/>
                    </a:cubicBezTo>
                    <a:cubicBezTo>
                      <a:pt x="952" y="592"/>
                      <a:pt x="952" y="592"/>
                      <a:pt x="952" y="592"/>
                    </a:cubicBezTo>
                    <a:cubicBezTo>
                      <a:pt x="980" y="567"/>
                      <a:pt x="998" y="531"/>
                      <a:pt x="998" y="491"/>
                    </a:cubicBezTo>
                    <a:cubicBezTo>
                      <a:pt x="998" y="450"/>
                      <a:pt x="980" y="414"/>
                      <a:pt x="952" y="390"/>
                    </a:cubicBezTo>
                    <a:cubicBezTo>
                      <a:pt x="952" y="148"/>
                      <a:pt x="952" y="148"/>
                      <a:pt x="952" y="148"/>
                    </a:cubicBezTo>
                    <a:cubicBezTo>
                      <a:pt x="952" y="141"/>
                      <a:pt x="945" y="134"/>
                      <a:pt x="937" y="134"/>
                    </a:cubicBezTo>
                    <a:cubicBezTo>
                      <a:pt x="821" y="134"/>
                      <a:pt x="821" y="134"/>
                      <a:pt x="821" y="134"/>
                    </a:cubicBezTo>
                    <a:cubicBezTo>
                      <a:pt x="821" y="160"/>
                      <a:pt x="821" y="160"/>
                      <a:pt x="821" y="160"/>
                    </a:cubicBezTo>
                    <a:close/>
                    <a:moveTo>
                      <a:pt x="556" y="665"/>
                    </a:moveTo>
                    <a:cubicBezTo>
                      <a:pt x="431" y="665"/>
                      <a:pt x="431" y="665"/>
                      <a:pt x="431" y="665"/>
                    </a:cubicBezTo>
                    <a:cubicBezTo>
                      <a:pt x="436" y="658"/>
                      <a:pt x="439" y="650"/>
                      <a:pt x="442" y="641"/>
                    </a:cubicBezTo>
                    <a:cubicBezTo>
                      <a:pt x="567" y="641"/>
                      <a:pt x="567" y="641"/>
                      <a:pt x="567" y="641"/>
                    </a:cubicBezTo>
                    <a:cubicBezTo>
                      <a:pt x="563" y="649"/>
                      <a:pt x="559" y="657"/>
                      <a:pt x="556" y="665"/>
                    </a:cubicBezTo>
                    <a:close/>
                    <a:moveTo>
                      <a:pt x="785" y="594"/>
                    </a:moveTo>
                    <a:cubicBezTo>
                      <a:pt x="785" y="625"/>
                      <a:pt x="785" y="625"/>
                      <a:pt x="785" y="625"/>
                    </a:cubicBezTo>
                    <a:cubicBezTo>
                      <a:pt x="778" y="616"/>
                      <a:pt x="770" y="609"/>
                      <a:pt x="761" y="602"/>
                    </a:cubicBezTo>
                    <a:cubicBezTo>
                      <a:pt x="761" y="570"/>
                      <a:pt x="761" y="570"/>
                      <a:pt x="761" y="570"/>
                    </a:cubicBezTo>
                    <a:cubicBezTo>
                      <a:pt x="768" y="579"/>
                      <a:pt x="776" y="587"/>
                      <a:pt x="785" y="594"/>
                    </a:cubicBezTo>
                    <a:close/>
                    <a:moveTo>
                      <a:pt x="336" y="134"/>
                    </a:moveTo>
                    <a:cubicBezTo>
                      <a:pt x="227" y="134"/>
                      <a:pt x="227" y="134"/>
                      <a:pt x="227" y="134"/>
                    </a:cubicBezTo>
                    <a:cubicBezTo>
                      <a:pt x="227" y="160"/>
                      <a:pt x="227" y="160"/>
                      <a:pt x="227" y="160"/>
                    </a:cubicBezTo>
                    <a:cubicBezTo>
                      <a:pt x="256" y="183"/>
                      <a:pt x="240" y="231"/>
                      <a:pt x="202" y="231"/>
                    </a:cubicBezTo>
                    <a:cubicBezTo>
                      <a:pt x="164" y="231"/>
                      <a:pt x="148" y="183"/>
                      <a:pt x="177" y="160"/>
                    </a:cubicBezTo>
                    <a:cubicBezTo>
                      <a:pt x="177" y="108"/>
                      <a:pt x="177" y="105"/>
                      <a:pt x="177" y="33"/>
                    </a:cubicBezTo>
                    <a:cubicBezTo>
                      <a:pt x="177" y="0"/>
                      <a:pt x="227" y="0"/>
                      <a:pt x="227" y="33"/>
                    </a:cubicBezTo>
                    <a:cubicBezTo>
                      <a:pt x="227" y="87"/>
                      <a:pt x="227" y="87"/>
                      <a:pt x="227" y="87"/>
                    </a:cubicBezTo>
                    <a:cubicBezTo>
                      <a:pt x="336" y="87"/>
                      <a:pt x="336" y="87"/>
                      <a:pt x="336" y="87"/>
                    </a:cubicBezTo>
                    <a:cubicBezTo>
                      <a:pt x="336" y="134"/>
                      <a:pt x="336" y="134"/>
                      <a:pt x="336" y="134"/>
                    </a:cubicBezTo>
                    <a:close/>
                    <a:moveTo>
                      <a:pt x="534" y="134"/>
                    </a:moveTo>
                    <a:cubicBezTo>
                      <a:pt x="425" y="134"/>
                      <a:pt x="425" y="134"/>
                      <a:pt x="425" y="134"/>
                    </a:cubicBezTo>
                    <a:cubicBezTo>
                      <a:pt x="425" y="160"/>
                      <a:pt x="425" y="160"/>
                      <a:pt x="425" y="160"/>
                    </a:cubicBezTo>
                    <a:cubicBezTo>
                      <a:pt x="455" y="183"/>
                      <a:pt x="438" y="231"/>
                      <a:pt x="400" y="231"/>
                    </a:cubicBezTo>
                    <a:cubicBezTo>
                      <a:pt x="362" y="231"/>
                      <a:pt x="346" y="183"/>
                      <a:pt x="375" y="160"/>
                    </a:cubicBezTo>
                    <a:cubicBezTo>
                      <a:pt x="375" y="107"/>
                      <a:pt x="375" y="108"/>
                      <a:pt x="375" y="33"/>
                    </a:cubicBezTo>
                    <a:cubicBezTo>
                      <a:pt x="375" y="0"/>
                      <a:pt x="425" y="0"/>
                      <a:pt x="425" y="33"/>
                    </a:cubicBezTo>
                    <a:cubicBezTo>
                      <a:pt x="425" y="87"/>
                      <a:pt x="425" y="87"/>
                      <a:pt x="425" y="87"/>
                    </a:cubicBezTo>
                    <a:cubicBezTo>
                      <a:pt x="534" y="87"/>
                      <a:pt x="534" y="87"/>
                      <a:pt x="534" y="87"/>
                    </a:cubicBezTo>
                    <a:cubicBezTo>
                      <a:pt x="534" y="134"/>
                      <a:pt x="534" y="134"/>
                      <a:pt x="534" y="134"/>
                    </a:cubicBezTo>
                    <a:close/>
                    <a:moveTo>
                      <a:pt x="732" y="134"/>
                    </a:moveTo>
                    <a:cubicBezTo>
                      <a:pt x="623" y="134"/>
                      <a:pt x="623" y="134"/>
                      <a:pt x="623" y="134"/>
                    </a:cubicBezTo>
                    <a:cubicBezTo>
                      <a:pt x="623" y="160"/>
                      <a:pt x="623" y="160"/>
                      <a:pt x="623" y="160"/>
                    </a:cubicBezTo>
                    <a:cubicBezTo>
                      <a:pt x="653" y="183"/>
                      <a:pt x="636" y="231"/>
                      <a:pt x="598" y="231"/>
                    </a:cubicBezTo>
                    <a:cubicBezTo>
                      <a:pt x="560" y="231"/>
                      <a:pt x="544" y="183"/>
                      <a:pt x="573" y="160"/>
                    </a:cubicBezTo>
                    <a:cubicBezTo>
                      <a:pt x="573" y="108"/>
                      <a:pt x="573" y="107"/>
                      <a:pt x="573" y="33"/>
                    </a:cubicBezTo>
                    <a:cubicBezTo>
                      <a:pt x="573" y="0"/>
                      <a:pt x="623" y="0"/>
                      <a:pt x="623" y="33"/>
                    </a:cubicBezTo>
                    <a:cubicBezTo>
                      <a:pt x="623" y="87"/>
                      <a:pt x="623" y="87"/>
                      <a:pt x="623" y="87"/>
                    </a:cubicBezTo>
                    <a:cubicBezTo>
                      <a:pt x="732" y="87"/>
                      <a:pt x="732" y="87"/>
                      <a:pt x="732" y="87"/>
                    </a:cubicBezTo>
                    <a:cubicBezTo>
                      <a:pt x="732" y="134"/>
                      <a:pt x="732" y="134"/>
                      <a:pt x="732" y="134"/>
                    </a:cubicBezTo>
                    <a:close/>
                    <a:moveTo>
                      <a:pt x="852" y="308"/>
                    </a:moveTo>
                    <a:cubicBezTo>
                      <a:pt x="852" y="292"/>
                      <a:pt x="876" y="292"/>
                      <a:pt x="876" y="308"/>
                    </a:cubicBezTo>
                    <a:cubicBezTo>
                      <a:pt x="876" y="327"/>
                      <a:pt x="878" y="346"/>
                      <a:pt x="876" y="359"/>
                    </a:cubicBezTo>
                    <a:cubicBezTo>
                      <a:pt x="873" y="359"/>
                      <a:pt x="870" y="359"/>
                      <a:pt x="866" y="359"/>
                    </a:cubicBezTo>
                    <a:cubicBezTo>
                      <a:pt x="861" y="359"/>
                      <a:pt x="857" y="359"/>
                      <a:pt x="852" y="360"/>
                    </a:cubicBezTo>
                    <a:cubicBezTo>
                      <a:pt x="850" y="347"/>
                      <a:pt x="852" y="327"/>
                      <a:pt x="852" y="308"/>
                    </a:cubicBezTo>
                    <a:close/>
                    <a:moveTo>
                      <a:pt x="670" y="308"/>
                    </a:moveTo>
                    <a:cubicBezTo>
                      <a:pt x="670" y="292"/>
                      <a:pt x="693" y="292"/>
                      <a:pt x="693" y="308"/>
                    </a:cubicBezTo>
                    <a:cubicBezTo>
                      <a:pt x="693" y="341"/>
                      <a:pt x="700" y="374"/>
                      <a:pt x="682" y="374"/>
                    </a:cubicBezTo>
                    <a:cubicBezTo>
                      <a:pt x="663" y="374"/>
                      <a:pt x="670" y="341"/>
                      <a:pt x="670" y="308"/>
                    </a:cubicBezTo>
                    <a:close/>
                    <a:moveTo>
                      <a:pt x="487" y="308"/>
                    </a:moveTo>
                    <a:cubicBezTo>
                      <a:pt x="487" y="292"/>
                      <a:pt x="511" y="292"/>
                      <a:pt x="511" y="308"/>
                    </a:cubicBezTo>
                    <a:cubicBezTo>
                      <a:pt x="511" y="341"/>
                      <a:pt x="517" y="374"/>
                      <a:pt x="499" y="374"/>
                    </a:cubicBezTo>
                    <a:cubicBezTo>
                      <a:pt x="481" y="374"/>
                      <a:pt x="487" y="341"/>
                      <a:pt x="487" y="308"/>
                    </a:cubicBezTo>
                    <a:close/>
                    <a:moveTo>
                      <a:pt x="305" y="308"/>
                    </a:moveTo>
                    <a:cubicBezTo>
                      <a:pt x="305" y="292"/>
                      <a:pt x="329" y="292"/>
                      <a:pt x="329" y="308"/>
                    </a:cubicBezTo>
                    <a:cubicBezTo>
                      <a:pt x="329" y="341"/>
                      <a:pt x="335" y="374"/>
                      <a:pt x="317" y="374"/>
                    </a:cubicBezTo>
                    <a:cubicBezTo>
                      <a:pt x="299" y="374"/>
                      <a:pt x="305" y="341"/>
                      <a:pt x="305" y="308"/>
                    </a:cubicBezTo>
                    <a:close/>
                    <a:moveTo>
                      <a:pt x="123" y="308"/>
                    </a:moveTo>
                    <a:cubicBezTo>
                      <a:pt x="123" y="292"/>
                      <a:pt x="147" y="292"/>
                      <a:pt x="147" y="308"/>
                    </a:cubicBezTo>
                    <a:cubicBezTo>
                      <a:pt x="147" y="341"/>
                      <a:pt x="153" y="374"/>
                      <a:pt x="135" y="374"/>
                    </a:cubicBezTo>
                    <a:cubicBezTo>
                      <a:pt x="117" y="374"/>
                      <a:pt x="123" y="341"/>
                      <a:pt x="123" y="308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4384675" y="3130190"/>
            <a:ext cx="1174750" cy="788988"/>
            <a:chOff x="5298851" y="4235716"/>
            <a:chExt cx="1174939" cy="789253"/>
          </a:xfrm>
        </p:grpSpPr>
        <p:sp>
          <p:nvSpPr>
            <p:cNvPr id="28" name="Oval 6"/>
            <p:cNvSpPr>
              <a:spLocks noChangeArrowheads="1"/>
            </p:cNvSpPr>
            <p:nvPr/>
          </p:nvSpPr>
          <p:spPr bwMode="auto">
            <a:xfrm rot="-5400000">
              <a:off x="5297897" y="4236670"/>
              <a:ext cx="789253" cy="787345"/>
            </a:xfrm>
            <a:prstGeom prst="ellipse">
              <a:avLst/>
            </a:prstGeom>
            <a:solidFill>
              <a:srgbClr val="FFFFFF"/>
            </a:solidFill>
            <a:ln w="19050">
              <a:noFill/>
              <a:miter lim="800000"/>
              <a:headEnd/>
              <a:tailEnd/>
            </a:ln>
            <a:extLst/>
          </p:spPr>
          <p:txBody>
            <a:bodyPr/>
            <a:lstStyle>
              <a:lvl1pPr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1pPr>
              <a:lvl2pPr marL="742950" indent="-285750" eaLnBrk="0" hangingPunct="0">
                <a:spcBef>
                  <a:spcPts val="800"/>
                </a:spcBef>
                <a:buFont typeface="Arial" charset="0"/>
                <a:buChar char="–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2pPr>
              <a:lvl3pPr marL="1143000" indent="-228600"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3pPr>
              <a:lvl4pPr marL="1600200" indent="-228600" eaLnBrk="0" hangingPunct="0">
                <a:spcBef>
                  <a:spcPts val="800"/>
                </a:spcBef>
                <a:buFont typeface="Arial" charset="0"/>
                <a:buChar char="–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4pPr>
              <a:lvl5pPr marL="2057400" indent="-228600" eaLnBrk="0" hangingPunct="0">
                <a:spcBef>
                  <a:spcPts val="800"/>
                </a:spcBef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5pPr>
              <a:lvl6pPr marL="25146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6pPr>
              <a:lvl7pPr marL="29718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7pPr>
              <a:lvl8pPr marL="34290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8pPr>
              <a:lvl9pPr marL="3886200" indent="-228600" eaLnBrk="0" fontAlgn="base" hangingPunct="0">
                <a:spcBef>
                  <a:spcPts val="800"/>
                </a:spcBef>
                <a:spcAft>
                  <a:spcPct val="0"/>
                </a:spcAft>
                <a:buFont typeface="Arial" charset="0"/>
                <a:buChar char="•"/>
                <a:defRPr sz="1600">
                  <a:solidFill>
                    <a:schemeClr val="tx2"/>
                  </a:solidFill>
                  <a:latin typeface="Agfa Rotis Sans Serif"/>
                  <a:ea typeface="Agfa Rotis Sans Serif"/>
                  <a:cs typeface="Agfa Rotis Sans Serif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AU" altLang="en-US" sz="180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9" name="Line 7"/>
            <p:cNvSpPr>
              <a:spLocks noChangeShapeType="1"/>
            </p:cNvSpPr>
            <p:nvPr/>
          </p:nvSpPr>
          <p:spPr bwMode="auto">
            <a:xfrm rot="16200000">
              <a:off x="6280084" y="4437431"/>
              <a:ext cx="0" cy="387412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30" name="Group 53"/>
            <p:cNvGrpSpPr>
              <a:grpSpLocks noChangeAspect="1"/>
            </p:cNvGrpSpPr>
            <p:nvPr/>
          </p:nvGrpSpPr>
          <p:grpSpPr bwMode="auto">
            <a:xfrm>
              <a:off x="5478556" y="4383761"/>
              <a:ext cx="422661" cy="452013"/>
              <a:chOff x="271" y="2565"/>
              <a:chExt cx="504" cy="539"/>
            </a:xfrm>
            <a:solidFill>
              <a:schemeClr val="bg1"/>
            </a:solidFill>
          </p:grpSpPr>
          <p:sp>
            <p:nvSpPr>
              <p:cNvPr id="31" name="Freeform 54"/>
              <p:cNvSpPr>
                <a:spLocks noEditPoints="1"/>
              </p:cNvSpPr>
              <p:nvPr/>
            </p:nvSpPr>
            <p:spPr bwMode="auto">
              <a:xfrm>
                <a:off x="271" y="2770"/>
                <a:ext cx="504" cy="334"/>
              </a:xfrm>
              <a:custGeom>
                <a:avLst/>
                <a:gdLst>
                  <a:gd name="T0" fmla="*/ 49 w 1008"/>
                  <a:gd name="T1" fmla="*/ 324 h 668"/>
                  <a:gd name="T2" fmla="*/ 78 w 1008"/>
                  <a:gd name="T3" fmla="*/ 303 h 668"/>
                  <a:gd name="T4" fmla="*/ 146 w 1008"/>
                  <a:gd name="T5" fmla="*/ 303 h 668"/>
                  <a:gd name="T6" fmla="*/ 160 w 1008"/>
                  <a:gd name="T7" fmla="*/ 292 h 668"/>
                  <a:gd name="T8" fmla="*/ 168 w 1008"/>
                  <a:gd name="T9" fmla="*/ 233 h 668"/>
                  <a:gd name="T10" fmla="*/ 199 w 1008"/>
                  <a:gd name="T11" fmla="*/ 209 h 668"/>
                  <a:gd name="T12" fmla="*/ 406 w 1008"/>
                  <a:gd name="T13" fmla="*/ 209 h 668"/>
                  <a:gd name="T14" fmla="*/ 437 w 1008"/>
                  <a:gd name="T15" fmla="*/ 233 h 668"/>
                  <a:gd name="T16" fmla="*/ 445 w 1008"/>
                  <a:gd name="T17" fmla="*/ 292 h 668"/>
                  <a:gd name="T18" fmla="*/ 459 w 1008"/>
                  <a:gd name="T19" fmla="*/ 303 h 668"/>
                  <a:gd name="T20" fmla="*/ 930 w 1008"/>
                  <a:gd name="T21" fmla="*/ 303 h 668"/>
                  <a:gd name="T22" fmla="*/ 959 w 1008"/>
                  <a:gd name="T23" fmla="*/ 324 h 668"/>
                  <a:gd name="T24" fmla="*/ 959 w 1008"/>
                  <a:gd name="T25" fmla="*/ 602 h 668"/>
                  <a:gd name="T26" fmla="*/ 947 w 1008"/>
                  <a:gd name="T27" fmla="*/ 619 h 668"/>
                  <a:gd name="T28" fmla="*/ 61 w 1008"/>
                  <a:gd name="T29" fmla="*/ 619 h 668"/>
                  <a:gd name="T30" fmla="*/ 49 w 1008"/>
                  <a:gd name="T31" fmla="*/ 605 h 668"/>
                  <a:gd name="T32" fmla="*/ 49 w 1008"/>
                  <a:gd name="T33" fmla="*/ 324 h 668"/>
                  <a:gd name="T34" fmla="*/ 930 w 1008"/>
                  <a:gd name="T35" fmla="*/ 94 h 668"/>
                  <a:gd name="T36" fmla="*/ 1008 w 1008"/>
                  <a:gd name="T37" fmla="*/ 171 h 668"/>
                  <a:gd name="T38" fmla="*/ 1008 w 1008"/>
                  <a:gd name="T39" fmla="*/ 171 h 668"/>
                  <a:gd name="T40" fmla="*/ 1008 w 1008"/>
                  <a:gd name="T41" fmla="*/ 604 h 668"/>
                  <a:gd name="T42" fmla="*/ 945 w 1008"/>
                  <a:gd name="T43" fmla="*/ 668 h 668"/>
                  <a:gd name="T44" fmla="*/ 63 w 1008"/>
                  <a:gd name="T45" fmla="*/ 668 h 668"/>
                  <a:gd name="T46" fmla="*/ 0 w 1008"/>
                  <a:gd name="T47" fmla="*/ 606 h 668"/>
                  <a:gd name="T48" fmla="*/ 0 w 1008"/>
                  <a:gd name="T49" fmla="*/ 171 h 668"/>
                  <a:gd name="T50" fmla="*/ 78 w 1008"/>
                  <a:gd name="T51" fmla="*/ 94 h 668"/>
                  <a:gd name="T52" fmla="*/ 79 w 1008"/>
                  <a:gd name="T53" fmla="*/ 94 h 668"/>
                  <a:gd name="T54" fmla="*/ 79 w 1008"/>
                  <a:gd name="T55" fmla="*/ 94 h 668"/>
                  <a:gd name="T56" fmla="*/ 549 w 1008"/>
                  <a:gd name="T57" fmla="*/ 94 h 668"/>
                  <a:gd name="T58" fmla="*/ 563 w 1008"/>
                  <a:gd name="T59" fmla="*/ 84 h 668"/>
                  <a:gd name="T60" fmla="*/ 571 w 1008"/>
                  <a:gd name="T61" fmla="*/ 25 h 668"/>
                  <a:gd name="T62" fmla="*/ 602 w 1008"/>
                  <a:gd name="T63" fmla="*/ 0 h 668"/>
                  <a:gd name="T64" fmla="*/ 809 w 1008"/>
                  <a:gd name="T65" fmla="*/ 0 h 668"/>
                  <a:gd name="T66" fmla="*/ 840 w 1008"/>
                  <a:gd name="T67" fmla="*/ 25 h 668"/>
                  <a:gd name="T68" fmla="*/ 848 w 1008"/>
                  <a:gd name="T69" fmla="*/ 84 h 668"/>
                  <a:gd name="T70" fmla="*/ 862 w 1008"/>
                  <a:gd name="T71" fmla="*/ 94 h 668"/>
                  <a:gd name="T72" fmla="*/ 930 w 1008"/>
                  <a:gd name="T73" fmla="*/ 94 h 668"/>
                  <a:gd name="T74" fmla="*/ 321 w 1008"/>
                  <a:gd name="T75" fmla="*/ 454 h 668"/>
                  <a:gd name="T76" fmla="*/ 264 w 1008"/>
                  <a:gd name="T77" fmla="*/ 454 h 668"/>
                  <a:gd name="T78" fmla="*/ 292 w 1008"/>
                  <a:gd name="T79" fmla="*/ 368 h 668"/>
                  <a:gd name="T80" fmla="*/ 293 w 1008"/>
                  <a:gd name="T81" fmla="*/ 368 h 668"/>
                  <a:gd name="T82" fmla="*/ 321 w 1008"/>
                  <a:gd name="T83" fmla="*/ 454 h 668"/>
                  <a:gd name="T84" fmla="*/ 201 w 1008"/>
                  <a:gd name="T85" fmla="*/ 497 h 668"/>
                  <a:gd name="T86" fmla="*/ 196 w 1008"/>
                  <a:gd name="T87" fmla="*/ 516 h 668"/>
                  <a:gd name="T88" fmla="*/ 219 w 1008"/>
                  <a:gd name="T89" fmla="*/ 537 h 668"/>
                  <a:gd name="T90" fmla="*/ 240 w 1008"/>
                  <a:gd name="T91" fmla="*/ 524 h 668"/>
                  <a:gd name="T92" fmla="*/ 253 w 1008"/>
                  <a:gd name="T93" fmla="*/ 488 h 668"/>
                  <a:gd name="T94" fmla="*/ 331 w 1008"/>
                  <a:gd name="T95" fmla="*/ 488 h 668"/>
                  <a:gd name="T96" fmla="*/ 344 w 1008"/>
                  <a:gd name="T97" fmla="*/ 524 h 668"/>
                  <a:gd name="T98" fmla="*/ 366 w 1008"/>
                  <a:gd name="T99" fmla="*/ 537 h 668"/>
                  <a:gd name="T100" fmla="*/ 388 w 1008"/>
                  <a:gd name="T101" fmla="*/ 516 h 668"/>
                  <a:gd name="T102" fmla="*/ 384 w 1008"/>
                  <a:gd name="T103" fmla="*/ 497 h 668"/>
                  <a:gd name="T104" fmla="*/ 325 w 1008"/>
                  <a:gd name="T105" fmla="*/ 333 h 668"/>
                  <a:gd name="T106" fmla="*/ 299 w 1008"/>
                  <a:gd name="T107" fmla="*/ 315 h 668"/>
                  <a:gd name="T108" fmla="*/ 287 w 1008"/>
                  <a:gd name="T109" fmla="*/ 315 h 668"/>
                  <a:gd name="T110" fmla="*/ 268 w 1008"/>
                  <a:gd name="T111" fmla="*/ 330 h 668"/>
                  <a:gd name="T112" fmla="*/ 201 w 1008"/>
                  <a:gd name="T113" fmla="*/ 497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8" h="668">
                    <a:moveTo>
                      <a:pt x="49" y="324"/>
                    </a:moveTo>
                    <a:cubicBezTo>
                      <a:pt x="49" y="310"/>
                      <a:pt x="64" y="303"/>
                      <a:pt x="78" y="303"/>
                    </a:cubicBezTo>
                    <a:cubicBezTo>
                      <a:pt x="146" y="303"/>
                      <a:pt x="146" y="303"/>
                      <a:pt x="146" y="303"/>
                    </a:cubicBezTo>
                    <a:cubicBezTo>
                      <a:pt x="153" y="303"/>
                      <a:pt x="159" y="298"/>
                      <a:pt x="160" y="292"/>
                    </a:cubicBezTo>
                    <a:cubicBezTo>
                      <a:pt x="168" y="233"/>
                      <a:pt x="168" y="233"/>
                      <a:pt x="168" y="233"/>
                    </a:cubicBezTo>
                    <a:cubicBezTo>
                      <a:pt x="170" y="218"/>
                      <a:pt x="184" y="209"/>
                      <a:pt x="199" y="209"/>
                    </a:cubicBezTo>
                    <a:cubicBezTo>
                      <a:pt x="406" y="209"/>
                      <a:pt x="406" y="209"/>
                      <a:pt x="406" y="209"/>
                    </a:cubicBezTo>
                    <a:cubicBezTo>
                      <a:pt x="421" y="209"/>
                      <a:pt x="435" y="218"/>
                      <a:pt x="437" y="233"/>
                    </a:cubicBezTo>
                    <a:cubicBezTo>
                      <a:pt x="445" y="292"/>
                      <a:pt x="445" y="292"/>
                      <a:pt x="445" y="292"/>
                    </a:cubicBezTo>
                    <a:cubicBezTo>
                      <a:pt x="446" y="298"/>
                      <a:pt x="452" y="303"/>
                      <a:pt x="459" y="303"/>
                    </a:cubicBezTo>
                    <a:cubicBezTo>
                      <a:pt x="930" y="303"/>
                      <a:pt x="930" y="303"/>
                      <a:pt x="930" y="303"/>
                    </a:cubicBezTo>
                    <a:cubicBezTo>
                      <a:pt x="945" y="303"/>
                      <a:pt x="959" y="311"/>
                      <a:pt x="959" y="324"/>
                    </a:cubicBezTo>
                    <a:cubicBezTo>
                      <a:pt x="959" y="602"/>
                      <a:pt x="959" y="602"/>
                      <a:pt x="959" y="602"/>
                    </a:cubicBezTo>
                    <a:cubicBezTo>
                      <a:pt x="959" y="610"/>
                      <a:pt x="955" y="619"/>
                      <a:pt x="947" y="619"/>
                    </a:cubicBezTo>
                    <a:cubicBezTo>
                      <a:pt x="61" y="619"/>
                      <a:pt x="61" y="619"/>
                      <a:pt x="61" y="619"/>
                    </a:cubicBezTo>
                    <a:cubicBezTo>
                      <a:pt x="53" y="619"/>
                      <a:pt x="49" y="613"/>
                      <a:pt x="49" y="605"/>
                    </a:cubicBezTo>
                    <a:cubicBezTo>
                      <a:pt x="49" y="324"/>
                      <a:pt x="49" y="324"/>
                      <a:pt x="49" y="324"/>
                    </a:cubicBezTo>
                    <a:close/>
                    <a:moveTo>
                      <a:pt x="930" y="94"/>
                    </a:moveTo>
                    <a:cubicBezTo>
                      <a:pt x="973" y="94"/>
                      <a:pt x="1008" y="128"/>
                      <a:pt x="1008" y="171"/>
                    </a:cubicBezTo>
                    <a:cubicBezTo>
                      <a:pt x="1008" y="171"/>
                      <a:pt x="1008" y="171"/>
                      <a:pt x="1008" y="171"/>
                    </a:cubicBezTo>
                    <a:cubicBezTo>
                      <a:pt x="1008" y="604"/>
                      <a:pt x="1008" y="604"/>
                      <a:pt x="1008" y="604"/>
                    </a:cubicBezTo>
                    <a:cubicBezTo>
                      <a:pt x="1008" y="639"/>
                      <a:pt x="980" y="668"/>
                      <a:pt x="945" y="668"/>
                    </a:cubicBezTo>
                    <a:cubicBezTo>
                      <a:pt x="63" y="668"/>
                      <a:pt x="63" y="668"/>
                      <a:pt x="63" y="668"/>
                    </a:cubicBezTo>
                    <a:cubicBezTo>
                      <a:pt x="28" y="668"/>
                      <a:pt x="0" y="641"/>
                      <a:pt x="0" y="606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1" y="128"/>
                      <a:pt x="35" y="94"/>
                      <a:pt x="78" y="94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549" y="94"/>
                      <a:pt x="549" y="94"/>
                      <a:pt x="549" y="94"/>
                    </a:cubicBezTo>
                    <a:cubicBezTo>
                      <a:pt x="556" y="94"/>
                      <a:pt x="562" y="90"/>
                      <a:pt x="563" y="84"/>
                    </a:cubicBezTo>
                    <a:cubicBezTo>
                      <a:pt x="571" y="25"/>
                      <a:pt x="571" y="25"/>
                      <a:pt x="571" y="25"/>
                    </a:cubicBezTo>
                    <a:cubicBezTo>
                      <a:pt x="573" y="10"/>
                      <a:pt x="587" y="0"/>
                      <a:pt x="602" y="0"/>
                    </a:cubicBezTo>
                    <a:cubicBezTo>
                      <a:pt x="809" y="0"/>
                      <a:pt x="809" y="0"/>
                      <a:pt x="809" y="0"/>
                    </a:cubicBezTo>
                    <a:cubicBezTo>
                      <a:pt x="824" y="0"/>
                      <a:pt x="838" y="10"/>
                      <a:pt x="840" y="25"/>
                    </a:cubicBezTo>
                    <a:cubicBezTo>
                      <a:pt x="848" y="84"/>
                      <a:pt x="848" y="84"/>
                      <a:pt x="848" y="84"/>
                    </a:cubicBezTo>
                    <a:cubicBezTo>
                      <a:pt x="849" y="90"/>
                      <a:pt x="855" y="94"/>
                      <a:pt x="862" y="94"/>
                    </a:cubicBezTo>
                    <a:cubicBezTo>
                      <a:pt x="884" y="94"/>
                      <a:pt x="908" y="94"/>
                      <a:pt x="930" y="94"/>
                    </a:cubicBezTo>
                    <a:close/>
                    <a:moveTo>
                      <a:pt x="321" y="454"/>
                    </a:moveTo>
                    <a:cubicBezTo>
                      <a:pt x="264" y="454"/>
                      <a:pt x="264" y="454"/>
                      <a:pt x="264" y="454"/>
                    </a:cubicBezTo>
                    <a:cubicBezTo>
                      <a:pt x="292" y="368"/>
                      <a:pt x="292" y="368"/>
                      <a:pt x="292" y="368"/>
                    </a:cubicBezTo>
                    <a:cubicBezTo>
                      <a:pt x="293" y="368"/>
                      <a:pt x="293" y="368"/>
                      <a:pt x="293" y="368"/>
                    </a:cubicBezTo>
                    <a:cubicBezTo>
                      <a:pt x="321" y="454"/>
                      <a:pt x="321" y="454"/>
                      <a:pt x="321" y="454"/>
                    </a:cubicBezTo>
                    <a:close/>
                    <a:moveTo>
                      <a:pt x="201" y="497"/>
                    </a:moveTo>
                    <a:cubicBezTo>
                      <a:pt x="199" y="502"/>
                      <a:pt x="196" y="510"/>
                      <a:pt x="196" y="516"/>
                    </a:cubicBezTo>
                    <a:cubicBezTo>
                      <a:pt x="196" y="529"/>
                      <a:pt x="205" y="537"/>
                      <a:pt x="219" y="537"/>
                    </a:cubicBezTo>
                    <a:cubicBezTo>
                      <a:pt x="230" y="537"/>
                      <a:pt x="237" y="533"/>
                      <a:pt x="240" y="524"/>
                    </a:cubicBezTo>
                    <a:cubicBezTo>
                      <a:pt x="253" y="488"/>
                      <a:pt x="253" y="488"/>
                      <a:pt x="253" y="488"/>
                    </a:cubicBezTo>
                    <a:cubicBezTo>
                      <a:pt x="331" y="488"/>
                      <a:pt x="331" y="488"/>
                      <a:pt x="331" y="488"/>
                    </a:cubicBezTo>
                    <a:cubicBezTo>
                      <a:pt x="344" y="524"/>
                      <a:pt x="344" y="524"/>
                      <a:pt x="344" y="524"/>
                    </a:cubicBezTo>
                    <a:cubicBezTo>
                      <a:pt x="347" y="533"/>
                      <a:pt x="355" y="537"/>
                      <a:pt x="366" y="537"/>
                    </a:cubicBezTo>
                    <a:cubicBezTo>
                      <a:pt x="378" y="537"/>
                      <a:pt x="388" y="528"/>
                      <a:pt x="388" y="516"/>
                    </a:cubicBezTo>
                    <a:cubicBezTo>
                      <a:pt x="388" y="510"/>
                      <a:pt x="385" y="502"/>
                      <a:pt x="384" y="497"/>
                    </a:cubicBezTo>
                    <a:cubicBezTo>
                      <a:pt x="325" y="333"/>
                      <a:pt x="325" y="333"/>
                      <a:pt x="325" y="333"/>
                    </a:cubicBezTo>
                    <a:cubicBezTo>
                      <a:pt x="320" y="318"/>
                      <a:pt x="310" y="315"/>
                      <a:pt x="299" y="315"/>
                    </a:cubicBezTo>
                    <a:cubicBezTo>
                      <a:pt x="287" y="315"/>
                      <a:pt x="287" y="315"/>
                      <a:pt x="287" y="315"/>
                    </a:cubicBezTo>
                    <a:cubicBezTo>
                      <a:pt x="276" y="315"/>
                      <a:pt x="273" y="319"/>
                      <a:pt x="268" y="330"/>
                    </a:cubicBezTo>
                    <a:cubicBezTo>
                      <a:pt x="201" y="497"/>
                      <a:pt x="201" y="497"/>
                      <a:pt x="201" y="497"/>
                    </a:cubicBez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2" name="Freeform 55"/>
              <p:cNvSpPr>
                <a:spLocks/>
              </p:cNvSpPr>
              <p:nvPr/>
            </p:nvSpPr>
            <p:spPr bwMode="auto">
              <a:xfrm>
                <a:off x="271" y="2565"/>
                <a:ext cx="504" cy="251"/>
              </a:xfrm>
              <a:custGeom>
                <a:avLst/>
                <a:gdLst>
                  <a:gd name="T0" fmla="*/ 53 w 1008"/>
                  <a:gd name="T1" fmla="*/ 90 h 503"/>
                  <a:gd name="T2" fmla="*/ 553 w 1008"/>
                  <a:gd name="T3" fmla="*/ 90 h 503"/>
                  <a:gd name="T4" fmla="*/ 563 w 1008"/>
                  <a:gd name="T5" fmla="*/ 80 h 503"/>
                  <a:gd name="T6" fmla="*/ 571 w 1008"/>
                  <a:gd name="T7" fmla="*/ 24 h 503"/>
                  <a:gd name="T8" fmla="*/ 602 w 1008"/>
                  <a:gd name="T9" fmla="*/ 0 h 503"/>
                  <a:gd name="T10" fmla="*/ 809 w 1008"/>
                  <a:gd name="T11" fmla="*/ 0 h 503"/>
                  <a:gd name="T12" fmla="*/ 840 w 1008"/>
                  <a:gd name="T13" fmla="*/ 24 h 503"/>
                  <a:gd name="T14" fmla="*/ 848 w 1008"/>
                  <a:gd name="T15" fmla="*/ 80 h 503"/>
                  <a:gd name="T16" fmla="*/ 858 w 1008"/>
                  <a:gd name="T17" fmla="*/ 90 h 503"/>
                  <a:gd name="T18" fmla="*/ 955 w 1008"/>
                  <a:gd name="T19" fmla="*/ 90 h 503"/>
                  <a:gd name="T20" fmla="*/ 992 w 1008"/>
                  <a:gd name="T21" fmla="*/ 106 h 503"/>
                  <a:gd name="T22" fmla="*/ 1008 w 1008"/>
                  <a:gd name="T23" fmla="*/ 144 h 503"/>
                  <a:gd name="T24" fmla="*/ 1008 w 1008"/>
                  <a:gd name="T25" fmla="*/ 503 h 503"/>
                  <a:gd name="T26" fmla="*/ 959 w 1008"/>
                  <a:gd name="T27" fmla="*/ 475 h 503"/>
                  <a:gd name="T28" fmla="*/ 959 w 1008"/>
                  <a:gd name="T29" fmla="*/ 322 h 503"/>
                  <a:gd name="T30" fmla="*/ 928 w 1008"/>
                  <a:gd name="T31" fmla="*/ 299 h 503"/>
                  <a:gd name="T32" fmla="*/ 459 w 1008"/>
                  <a:gd name="T33" fmla="*/ 299 h 503"/>
                  <a:gd name="T34" fmla="*/ 445 w 1008"/>
                  <a:gd name="T35" fmla="*/ 288 h 503"/>
                  <a:gd name="T36" fmla="*/ 437 w 1008"/>
                  <a:gd name="T37" fmla="*/ 234 h 503"/>
                  <a:gd name="T38" fmla="*/ 406 w 1008"/>
                  <a:gd name="T39" fmla="*/ 209 h 503"/>
                  <a:gd name="T40" fmla="*/ 199 w 1008"/>
                  <a:gd name="T41" fmla="*/ 209 h 503"/>
                  <a:gd name="T42" fmla="*/ 168 w 1008"/>
                  <a:gd name="T43" fmla="*/ 234 h 503"/>
                  <a:gd name="T44" fmla="*/ 160 w 1008"/>
                  <a:gd name="T45" fmla="*/ 288 h 503"/>
                  <a:gd name="T46" fmla="*/ 147 w 1008"/>
                  <a:gd name="T47" fmla="*/ 299 h 503"/>
                  <a:gd name="T48" fmla="*/ 79 w 1008"/>
                  <a:gd name="T49" fmla="*/ 299 h 503"/>
                  <a:gd name="T50" fmla="*/ 49 w 1008"/>
                  <a:gd name="T51" fmla="*/ 322 h 503"/>
                  <a:gd name="T52" fmla="*/ 49 w 1008"/>
                  <a:gd name="T53" fmla="*/ 475 h 503"/>
                  <a:gd name="T54" fmla="*/ 0 w 1008"/>
                  <a:gd name="T55" fmla="*/ 503 h 503"/>
                  <a:gd name="T56" fmla="*/ 0 w 1008"/>
                  <a:gd name="T57" fmla="*/ 144 h 503"/>
                  <a:gd name="T58" fmla="*/ 16 w 1008"/>
                  <a:gd name="T59" fmla="*/ 106 h 503"/>
                  <a:gd name="T60" fmla="*/ 53 w 1008"/>
                  <a:gd name="T61" fmla="*/ 9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08" h="503">
                    <a:moveTo>
                      <a:pt x="53" y="90"/>
                    </a:moveTo>
                    <a:cubicBezTo>
                      <a:pt x="553" y="90"/>
                      <a:pt x="553" y="90"/>
                      <a:pt x="553" y="90"/>
                    </a:cubicBezTo>
                    <a:cubicBezTo>
                      <a:pt x="558" y="89"/>
                      <a:pt x="562" y="85"/>
                      <a:pt x="563" y="80"/>
                    </a:cubicBezTo>
                    <a:cubicBezTo>
                      <a:pt x="571" y="24"/>
                      <a:pt x="571" y="24"/>
                      <a:pt x="571" y="24"/>
                    </a:cubicBezTo>
                    <a:cubicBezTo>
                      <a:pt x="573" y="10"/>
                      <a:pt x="587" y="0"/>
                      <a:pt x="602" y="0"/>
                    </a:cubicBezTo>
                    <a:cubicBezTo>
                      <a:pt x="809" y="0"/>
                      <a:pt x="809" y="0"/>
                      <a:pt x="809" y="0"/>
                    </a:cubicBezTo>
                    <a:cubicBezTo>
                      <a:pt x="824" y="0"/>
                      <a:pt x="838" y="10"/>
                      <a:pt x="840" y="24"/>
                    </a:cubicBezTo>
                    <a:cubicBezTo>
                      <a:pt x="848" y="80"/>
                      <a:pt x="848" y="80"/>
                      <a:pt x="848" y="80"/>
                    </a:cubicBezTo>
                    <a:cubicBezTo>
                      <a:pt x="849" y="85"/>
                      <a:pt x="853" y="89"/>
                      <a:pt x="858" y="90"/>
                    </a:cubicBezTo>
                    <a:cubicBezTo>
                      <a:pt x="955" y="90"/>
                      <a:pt x="955" y="90"/>
                      <a:pt x="955" y="90"/>
                    </a:cubicBezTo>
                    <a:cubicBezTo>
                      <a:pt x="970" y="90"/>
                      <a:pt x="983" y="96"/>
                      <a:pt x="992" y="106"/>
                    </a:cubicBezTo>
                    <a:cubicBezTo>
                      <a:pt x="1002" y="116"/>
                      <a:pt x="1008" y="129"/>
                      <a:pt x="1008" y="144"/>
                    </a:cubicBezTo>
                    <a:cubicBezTo>
                      <a:pt x="1008" y="503"/>
                      <a:pt x="1008" y="503"/>
                      <a:pt x="1008" y="503"/>
                    </a:cubicBezTo>
                    <a:cubicBezTo>
                      <a:pt x="995" y="490"/>
                      <a:pt x="978" y="480"/>
                      <a:pt x="959" y="475"/>
                    </a:cubicBezTo>
                    <a:cubicBezTo>
                      <a:pt x="959" y="322"/>
                      <a:pt x="959" y="322"/>
                      <a:pt x="959" y="322"/>
                    </a:cubicBezTo>
                    <a:cubicBezTo>
                      <a:pt x="955" y="309"/>
                      <a:pt x="943" y="299"/>
                      <a:pt x="928" y="299"/>
                    </a:cubicBezTo>
                    <a:cubicBezTo>
                      <a:pt x="459" y="299"/>
                      <a:pt x="459" y="299"/>
                      <a:pt x="459" y="299"/>
                    </a:cubicBezTo>
                    <a:cubicBezTo>
                      <a:pt x="452" y="299"/>
                      <a:pt x="446" y="295"/>
                      <a:pt x="445" y="288"/>
                    </a:cubicBezTo>
                    <a:cubicBezTo>
                      <a:pt x="437" y="234"/>
                      <a:pt x="437" y="234"/>
                      <a:pt x="437" y="234"/>
                    </a:cubicBezTo>
                    <a:cubicBezTo>
                      <a:pt x="435" y="219"/>
                      <a:pt x="421" y="209"/>
                      <a:pt x="406" y="209"/>
                    </a:cubicBezTo>
                    <a:cubicBezTo>
                      <a:pt x="199" y="209"/>
                      <a:pt x="199" y="209"/>
                      <a:pt x="199" y="209"/>
                    </a:cubicBezTo>
                    <a:cubicBezTo>
                      <a:pt x="184" y="209"/>
                      <a:pt x="170" y="219"/>
                      <a:pt x="168" y="234"/>
                    </a:cubicBezTo>
                    <a:cubicBezTo>
                      <a:pt x="160" y="288"/>
                      <a:pt x="160" y="288"/>
                      <a:pt x="160" y="288"/>
                    </a:cubicBezTo>
                    <a:cubicBezTo>
                      <a:pt x="159" y="295"/>
                      <a:pt x="153" y="299"/>
                      <a:pt x="147" y="299"/>
                    </a:cubicBezTo>
                    <a:cubicBezTo>
                      <a:pt x="79" y="299"/>
                      <a:pt x="79" y="299"/>
                      <a:pt x="79" y="299"/>
                    </a:cubicBezTo>
                    <a:cubicBezTo>
                      <a:pt x="65" y="299"/>
                      <a:pt x="53" y="308"/>
                      <a:pt x="49" y="322"/>
                    </a:cubicBezTo>
                    <a:cubicBezTo>
                      <a:pt x="49" y="475"/>
                      <a:pt x="49" y="475"/>
                      <a:pt x="49" y="475"/>
                    </a:cubicBezTo>
                    <a:cubicBezTo>
                      <a:pt x="30" y="480"/>
                      <a:pt x="13" y="490"/>
                      <a:pt x="0" y="503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129"/>
                      <a:pt x="6" y="116"/>
                      <a:pt x="16" y="106"/>
                    </a:cubicBezTo>
                    <a:cubicBezTo>
                      <a:pt x="25" y="96"/>
                      <a:pt x="39" y="90"/>
                      <a:pt x="53" y="90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6327775" y="1917340"/>
            <a:ext cx="901700" cy="1093788"/>
            <a:chOff x="7241478" y="3023241"/>
            <a:chExt cx="901730" cy="1093893"/>
          </a:xfrm>
        </p:grpSpPr>
        <p:sp>
          <p:nvSpPr>
            <p:cNvPr id="34" name="Freeform 14"/>
            <p:cNvSpPr>
              <a:spLocks/>
            </p:cNvSpPr>
            <p:nvPr/>
          </p:nvSpPr>
          <p:spPr bwMode="auto">
            <a:xfrm rot="-5400000">
              <a:off x="7240524" y="3024195"/>
              <a:ext cx="903638" cy="901730"/>
            </a:xfrm>
            <a:custGeom>
              <a:avLst/>
              <a:gdLst>
                <a:gd name="T0" fmla="*/ 2147483647 w 350"/>
                <a:gd name="T1" fmla="*/ 2147483647 h 350"/>
                <a:gd name="T2" fmla="*/ 2147483647 w 350"/>
                <a:gd name="T3" fmla="*/ 2147483647 h 350"/>
                <a:gd name="T4" fmla="*/ 2147483647 w 350"/>
                <a:gd name="T5" fmla="*/ 2147483647 h 350"/>
                <a:gd name="T6" fmla="*/ 2147483647 w 350"/>
                <a:gd name="T7" fmla="*/ 2147483647 h 350"/>
                <a:gd name="T8" fmla="*/ 2147483647 w 350"/>
                <a:gd name="T9" fmla="*/ 2147483647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0" h="350">
                  <a:moveTo>
                    <a:pt x="98" y="308"/>
                  </a:moveTo>
                  <a:cubicBezTo>
                    <a:pt x="25" y="265"/>
                    <a:pt x="0" y="172"/>
                    <a:pt x="42" y="98"/>
                  </a:cubicBezTo>
                  <a:cubicBezTo>
                    <a:pt x="85" y="25"/>
                    <a:pt x="178" y="0"/>
                    <a:pt x="252" y="42"/>
                  </a:cubicBezTo>
                  <a:cubicBezTo>
                    <a:pt x="325" y="85"/>
                    <a:pt x="350" y="178"/>
                    <a:pt x="308" y="252"/>
                  </a:cubicBezTo>
                  <a:cubicBezTo>
                    <a:pt x="265" y="325"/>
                    <a:pt x="172" y="350"/>
                    <a:pt x="98" y="308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noFill/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5"/>
            <p:cNvSpPr>
              <a:spLocks noChangeShapeType="1"/>
            </p:cNvSpPr>
            <p:nvPr/>
          </p:nvSpPr>
          <p:spPr bwMode="auto">
            <a:xfrm rot="16200000" flipH="1" flipV="1">
              <a:off x="7261313" y="3882961"/>
              <a:ext cx="298479" cy="169868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36" name="Group 59"/>
            <p:cNvGrpSpPr>
              <a:grpSpLocks noChangeAspect="1"/>
            </p:cNvGrpSpPr>
            <p:nvPr/>
          </p:nvGrpSpPr>
          <p:grpSpPr bwMode="auto">
            <a:xfrm>
              <a:off x="7410110" y="3205625"/>
              <a:ext cx="531814" cy="540465"/>
              <a:chOff x="3996" y="1668"/>
              <a:chExt cx="2459" cy="2499"/>
            </a:xfrm>
            <a:solidFill>
              <a:schemeClr val="accent2"/>
            </a:solidFill>
          </p:grpSpPr>
          <p:sp>
            <p:nvSpPr>
              <p:cNvPr id="37" name="Freeform 60"/>
              <p:cNvSpPr>
                <a:spLocks noEditPoints="1"/>
              </p:cNvSpPr>
              <p:nvPr/>
            </p:nvSpPr>
            <p:spPr bwMode="auto">
              <a:xfrm>
                <a:off x="3996" y="1668"/>
                <a:ext cx="1660" cy="2494"/>
              </a:xfrm>
              <a:custGeom>
                <a:avLst/>
                <a:gdLst>
                  <a:gd name="T0" fmla="*/ 502 w 703"/>
                  <a:gd name="T1" fmla="*/ 323 h 1056"/>
                  <a:gd name="T2" fmla="*/ 621 w 703"/>
                  <a:gd name="T3" fmla="*/ 243 h 1056"/>
                  <a:gd name="T4" fmla="*/ 662 w 703"/>
                  <a:gd name="T5" fmla="*/ 298 h 1056"/>
                  <a:gd name="T6" fmla="*/ 519 w 703"/>
                  <a:gd name="T7" fmla="*/ 396 h 1056"/>
                  <a:gd name="T8" fmla="*/ 477 w 703"/>
                  <a:gd name="T9" fmla="*/ 394 h 1056"/>
                  <a:gd name="T10" fmla="*/ 401 w 703"/>
                  <a:gd name="T11" fmla="*/ 330 h 1056"/>
                  <a:gd name="T12" fmla="*/ 399 w 703"/>
                  <a:gd name="T13" fmla="*/ 600 h 1056"/>
                  <a:gd name="T14" fmla="*/ 384 w 703"/>
                  <a:gd name="T15" fmla="*/ 600 h 1056"/>
                  <a:gd name="T16" fmla="*/ 364 w 703"/>
                  <a:gd name="T17" fmla="*/ 1046 h 1056"/>
                  <a:gd name="T18" fmla="*/ 353 w 703"/>
                  <a:gd name="T19" fmla="*/ 1056 h 1056"/>
                  <a:gd name="T20" fmla="*/ 307 w 703"/>
                  <a:gd name="T21" fmla="*/ 1056 h 1056"/>
                  <a:gd name="T22" fmla="*/ 296 w 703"/>
                  <a:gd name="T23" fmla="*/ 1046 h 1056"/>
                  <a:gd name="T24" fmla="*/ 286 w 703"/>
                  <a:gd name="T25" fmla="*/ 638 h 1056"/>
                  <a:gd name="T26" fmla="*/ 277 w 703"/>
                  <a:gd name="T27" fmla="*/ 629 h 1056"/>
                  <a:gd name="T28" fmla="*/ 267 w 703"/>
                  <a:gd name="T29" fmla="*/ 638 h 1056"/>
                  <a:gd name="T30" fmla="*/ 257 w 703"/>
                  <a:gd name="T31" fmla="*/ 1046 h 1056"/>
                  <a:gd name="T32" fmla="*/ 246 w 703"/>
                  <a:gd name="T33" fmla="*/ 1056 h 1056"/>
                  <a:gd name="T34" fmla="*/ 200 w 703"/>
                  <a:gd name="T35" fmla="*/ 1056 h 1056"/>
                  <a:gd name="T36" fmla="*/ 189 w 703"/>
                  <a:gd name="T37" fmla="*/ 1046 h 1056"/>
                  <a:gd name="T38" fmla="*/ 167 w 703"/>
                  <a:gd name="T39" fmla="*/ 601 h 1056"/>
                  <a:gd name="T40" fmla="*/ 158 w 703"/>
                  <a:gd name="T41" fmla="*/ 601 h 1056"/>
                  <a:gd name="T42" fmla="*/ 158 w 703"/>
                  <a:gd name="T43" fmla="*/ 555 h 1056"/>
                  <a:gd name="T44" fmla="*/ 14 w 703"/>
                  <a:gd name="T45" fmla="*/ 431 h 1056"/>
                  <a:gd name="T46" fmla="*/ 12 w 703"/>
                  <a:gd name="T47" fmla="*/ 380 h 1056"/>
                  <a:gd name="T48" fmla="*/ 150 w 703"/>
                  <a:gd name="T49" fmla="*/ 216 h 1056"/>
                  <a:gd name="T50" fmla="*/ 172 w 703"/>
                  <a:gd name="T51" fmla="*/ 206 h 1056"/>
                  <a:gd name="T52" fmla="*/ 230 w 703"/>
                  <a:gd name="T53" fmla="*/ 189 h 1056"/>
                  <a:gd name="T54" fmla="*/ 261 w 703"/>
                  <a:gd name="T55" fmla="*/ 307 h 1056"/>
                  <a:gd name="T56" fmla="*/ 267 w 703"/>
                  <a:gd name="T57" fmla="*/ 227 h 1056"/>
                  <a:gd name="T58" fmla="*/ 277 w 703"/>
                  <a:gd name="T59" fmla="*/ 221 h 1056"/>
                  <a:gd name="T60" fmla="*/ 287 w 703"/>
                  <a:gd name="T61" fmla="*/ 227 h 1056"/>
                  <a:gd name="T62" fmla="*/ 294 w 703"/>
                  <a:gd name="T63" fmla="*/ 307 h 1056"/>
                  <a:gd name="T64" fmla="*/ 324 w 703"/>
                  <a:gd name="T65" fmla="*/ 189 h 1056"/>
                  <a:gd name="T66" fmla="*/ 392 w 703"/>
                  <a:gd name="T67" fmla="*/ 210 h 1056"/>
                  <a:gd name="T68" fmla="*/ 420 w 703"/>
                  <a:gd name="T69" fmla="*/ 241 h 1056"/>
                  <a:gd name="T70" fmla="*/ 502 w 703"/>
                  <a:gd name="T71" fmla="*/ 323 h 1056"/>
                  <a:gd name="T72" fmla="*/ 277 w 703"/>
                  <a:gd name="T73" fmla="*/ 0 h 1056"/>
                  <a:gd name="T74" fmla="*/ 343 w 703"/>
                  <a:gd name="T75" fmla="*/ 63 h 1056"/>
                  <a:gd name="T76" fmla="*/ 277 w 703"/>
                  <a:gd name="T77" fmla="*/ 170 h 1056"/>
                  <a:gd name="T78" fmla="*/ 212 w 703"/>
                  <a:gd name="T79" fmla="*/ 63 h 1056"/>
                  <a:gd name="T80" fmla="*/ 277 w 703"/>
                  <a:gd name="T81" fmla="*/ 0 h 1056"/>
                  <a:gd name="T82" fmla="*/ 159 w 703"/>
                  <a:gd name="T83" fmla="*/ 472 h 1056"/>
                  <a:gd name="T84" fmla="*/ 158 w 703"/>
                  <a:gd name="T85" fmla="*/ 374 h 1056"/>
                  <a:gd name="T86" fmla="*/ 158 w 703"/>
                  <a:gd name="T87" fmla="*/ 315 h 1056"/>
                  <a:gd name="T88" fmla="*/ 87 w 703"/>
                  <a:gd name="T89" fmla="*/ 403 h 1056"/>
                  <a:gd name="T90" fmla="*/ 159 w 703"/>
                  <a:gd name="T91" fmla="*/ 472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3" h="1056">
                    <a:moveTo>
                      <a:pt x="502" y="323"/>
                    </a:moveTo>
                    <a:cubicBezTo>
                      <a:pt x="551" y="299"/>
                      <a:pt x="581" y="273"/>
                      <a:pt x="621" y="243"/>
                    </a:cubicBezTo>
                    <a:cubicBezTo>
                      <a:pt x="659" y="215"/>
                      <a:pt x="703" y="267"/>
                      <a:pt x="662" y="298"/>
                    </a:cubicBezTo>
                    <a:cubicBezTo>
                      <a:pt x="607" y="339"/>
                      <a:pt x="578" y="360"/>
                      <a:pt x="519" y="396"/>
                    </a:cubicBezTo>
                    <a:cubicBezTo>
                      <a:pt x="506" y="404"/>
                      <a:pt x="490" y="404"/>
                      <a:pt x="477" y="394"/>
                    </a:cubicBezTo>
                    <a:cubicBezTo>
                      <a:pt x="451" y="374"/>
                      <a:pt x="425" y="353"/>
                      <a:pt x="401" y="330"/>
                    </a:cubicBezTo>
                    <a:cubicBezTo>
                      <a:pt x="404" y="411"/>
                      <a:pt x="397" y="525"/>
                      <a:pt x="399" y="600"/>
                    </a:cubicBezTo>
                    <a:cubicBezTo>
                      <a:pt x="384" y="600"/>
                      <a:pt x="384" y="600"/>
                      <a:pt x="384" y="600"/>
                    </a:cubicBezTo>
                    <a:cubicBezTo>
                      <a:pt x="377" y="739"/>
                      <a:pt x="367" y="913"/>
                      <a:pt x="364" y="1046"/>
                    </a:cubicBezTo>
                    <a:cubicBezTo>
                      <a:pt x="364" y="1051"/>
                      <a:pt x="359" y="1056"/>
                      <a:pt x="353" y="1056"/>
                    </a:cubicBezTo>
                    <a:cubicBezTo>
                      <a:pt x="307" y="1056"/>
                      <a:pt x="307" y="1056"/>
                      <a:pt x="307" y="1056"/>
                    </a:cubicBezTo>
                    <a:cubicBezTo>
                      <a:pt x="301" y="1056"/>
                      <a:pt x="297" y="1051"/>
                      <a:pt x="296" y="1046"/>
                    </a:cubicBezTo>
                    <a:cubicBezTo>
                      <a:pt x="286" y="638"/>
                      <a:pt x="286" y="638"/>
                      <a:pt x="286" y="638"/>
                    </a:cubicBezTo>
                    <a:cubicBezTo>
                      <a:pt x="286" y="632"/>
                      <a:pt x="281" y="629"/>
                      <a:pt x="277" y="629"/>
                    </a:cubicBezTo>
                    <a:cubicBezTo>
                      <a:pt x="272" y="629"/>
                      <a:pt x="267" y="632"/>
                      <a:pt x="267" y="638"/>
                    </a:cubicBezTo>
                    <a:cubicBezTo>
                      <a:pt x="257" y="1046"/>
                      <a:pt x="257" y="1046"/>
                      <a:pt x="257" y="1046"/>
                    </a:cubicBezTo>
                    <a:cubicBezTo>
                      <a:pt x="256" y="1051"/>
                      <a:pt x="252" y="1056"/>
                      <a:pt x="246" y="1056"/>
                    </a:cubicBezTo>
                    <a:cubicBezTo>
                      <a:pt x="200" y="1056"/>
                      <a:pt x="200" y="1056"/>
                      <a:pt x="200" y="1056"/>
                    </a:cubicBezTo>
                    <a:cubicBezTo>
                      <a:pt x="194" y="1056"/>
                      <a:pt x="189" y="1051"/>
                      <a:pt x="189" y="1046"/>
                    </a:cubicBezTo>
                    <a:cubicBezTo>
                      <a:pt x="186" y="914"/>
                      <a:pt x="174" y="740"/>
                      <a:pt x="167" y="601"/>
                    </a:cubicBezTo>
                    <a:cubicBezTo>
                      <a:pt x="158" y="601"/>
                      <a:pt x="158" y="601"/>
                      <a:pt x="158" y="601"/>
                    </a:cubicBezTo>
                    <a:cubicBezTo>
                      <a:pt x="157" y="585"/>
                      <a:pt x="158" y="560"/>
                      <a:pt x="158" y="555"/>
                    </a:cubicBezTo>
                    <a:cubicBezTo>
                      <a:pt x="115" y="523"/>
                      <a:pt x="51" y="468"/>
                      <a:pt x="14" y="431"/>
                    </a:cubicBezTo>
                    <a:cubicBezTo>
                      <a:pt x="1" y="416"/>
                      <a:pt x="0" y="396"/>
                      <a:pt x="12" y="380"/>
                    </a:cubicBezTo>
                    <a:cubicBezTo>
                      <a:pt x="51" y="329"/>
                      <a:pt x="100" y="266"/>
                      <a:pt x="150" y="216"/>
                    </a:cubicBezTo>
                    <a:cubicBezTo>
                      <a:pt x="157" y="210"/>
                      <a:pt x="159" y="210"/>
                      <a:pt x="172" y="206"/>
                    </a:cubicBezTo>
                    <a:cubicBezTo>
                      <a:pt x="194" y="200"/>
                      <a:pt x="206" y="196"/>
                      <a:pt x="230" y="189"/>
                    </a:cubicBezTo>
                    <a:cubicBezTo>
                      <a:pt x="236" y="216"/>
                      <a:pt x="251" y="281"/>
                      <a:pt x="261" y="307"/>
                    </a:cubicBezTo>
                    <a:cubicBezTo>
                      <a:pt x="267" y="227"/>
                      <a:pt x="267" y="227"/>
                      <a:pt x="267" y="227"/>
                    </a:cubicBezTo>
                    <a:cubicBezTo>
                      <a:pt x="277" y="221"/>
                      <a:pt x="277" y="221"/>
                      <a:pt x="277" y="221"/>
                    </a:cubicBezTo>
                    <a:cubicBezTo>
                      <a:pt x="287" y="227"/>
                      <a:pt x="287" y="227"/>
                      <a:pt x="287" y="227"/>
                    </a:cubicBezTo>
                    <a:cubicBezTo>
                      <a:pt x="294" y="307"/>
                      <a:pt x="294" y="307"/>
                      <a:pt x="294" y="307"/>
                    </a:cubicBezTo>
                    <a:cubicBezTo>
                      <a:pt x="304" y="278"/>
                      <a:pt x="319" y="221"/>
                      <a:pt x="324" y="189"/>
                    </a:cubicBezTo>
                    <a:cubicBezTo>
                      <a:pt x="353" y="198"/>
                      <a:pt x="364" y="198"/>
                      <a:pt x="392" y="210"/>
                    </a:cubicBezTo>
                    <a:cubicBezTo>
                      <a:pt x="404" y="216"/>
                      <a:pt x="410" y="231"/>
                      <a:pt x="420" y="241"/>
                    </a:cubicBezTo>
                    <a:cubicBezTo>
                      <a:pt x="445" y="269"/>
                      <a:pt x="473" y="299"/>
                      <a:pt x="502" y="323"/>
                    </a:cubicBezTo>
                    <a:close/>
                    <a:moveTo>
                      <a:pt x="277" y="0"/>
                    </a:moveTo>
                    <a:cubicBezTo>
                      <a:pt x="313" y="0"/>
                      <a:pt x="343" y="28"/>
                      <a:pt x="343" y="63"/>
                    </a:cubicBezTo>
                    <a:cubicBezTo>
                      <a:pt x="343" y="97"/>
                      <a:pt x="318" y="170"/>
                      <a:pt x="277" y="170"/>
                    </a:cubicBezTo>
                    <a:cubicBezTo>
                      <a:pt x="236" y="170"/>
                      <a:pt x="212" y="97"/>
                      <a:pt x="212" y="63"/>
                    </a:cubicBezTo>
                    <a:cubicBezTo>
                      <a:pt x="212" y="28"/>
                      <a:pt x="241" y="0"/>
                      <a:pt x="277" y="0"/>
                    </a:cubicBezTo>
                    <a:close/>
                    <a:moveTo>
                      <a:pt x="159" y="472"/>
                    </a:moveTo>
                    <a:cubicBezTo>
                      <a:pt x="159" y="444"/>
                      <a:pt x="159" y="402"/>
                      <a:pt x="158" y="374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36" y="339"/>
                      <a:pt x="108" y="376"/>
                      <a:pt x="87" y="403"/>
                    </a:cubicBezTo>
                    <a:cubicBezTo>
                      <a:pt x="108" y="426"/>
                      <a:pt x="136" y="449"/>
                      <a:pt x="159" y="472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8" name="Freeform 61"/>
              <p:cNvSpPr>
                <a:spLocks noEditPoints="1"/>
              </p:cNvSpPr>
              <p:nvPr/>
            </p:nvSpPr>
            <p:spPr bwMode="auto">
              <a:xfrm>
                <a:off x="5439" y="2160"/>
                <a:ext cx="786" cy="670"/>
              </a:xfrm>
              <a:custGeom>
                <a:avLst/>
                <a:gdLst>
                  <a:gd name="T0" fmla="*/ 210 w 786"/>
                  <a:gd name="T1" fmla="*/ 132 h 670"/>
                  <a:gd name="T2" fmla="*/ 364 w 786"/>
                  <a:gd name="T3" fmla="*/ 132 h 670"/>
                  <a:gd name="T4" fmla="*/ 364 w 786"/>
                  <a:gd name="T5" fmla="*/ 670 h 670"/>
                  <a:gd name="T6" fmla="*/ 210 w 786"/>
                  <a:gd name="T7" fmla="*/ 670 h 670"/>
                  <a:gd name="T8" fmla="*/ 210 w 786"/>
                  <a:gd name="T9" fmla="*/ 132 h 670"/>
                  <a:gd name="T10" fmla="*/ 210 w 786"/>
                  <a:gd name="T11" fmla="*/ 132 h 670"/>
                  <a:gd name="T12" fmla="*/ 420 w 786"/>
                  <a:gd name="T13" fmla="*/ 0 h 670"/>
                  <a:gd name="T14" fmla="*/ 576 w 786"/>
                  <a:gd name="T15" fmla="*/ 0 h 670"/>
                  <a:gd name="T16" fmla="*/ 576 w 786"/>
                  <a:gd name="T17" fmla="*/ 670 h 670"/>
                  <a:gd name="T18" fmla="*/ 420 w 786"/>
                  <a:gd name="T19" fmla="*/ 670 h 670"/>
                  <a:gd name="T20" fmla="*/ 420 w 786"/>
                  <a:gd name="T21" fmla="*/ 0 h 670"/>
                  <a:gd name="T22" fmla="*/ 420 w 786"/>
                  <a:gd name="T23" fmla="*/ 0 h 670"/>
                  <a:gd name="T24" fmla="*/ 631 w 786"/>
                  <a:gd name="T25" fmla="*/ 281 h 670"/>
                  <a:gd name="T26" fmla="*/ 786 w 786"/>
                  <a:gd name="T27" fmla="*/ 281 h 670"/>
                  <a:gd name="T28" fmla="*/ 786 w 786"/>
                  <a:gd name="T29" fmla="*/ 670 h 670"/>
                  <a:gd name="T30" fmla="*/ 631 w 786"/>
                  <a:gd name="T31" fmla="*/ 670 h 670"/>
                  <a:gd name="T32" fmla="*/ 631 w 786"/>
                  <a:gd name="T33" fmla="*/ 281 h 670"/>
                  <a:gd name="T34" fmla="*/ 631 w 786"/>
                  <a:gd name="T35" fmla="*/ 281 h 670"/>
                  <a:gd name="T36" fmla="*/ 0 w 786"/>
                  <a:gd name="T37" fmla="*/ 465 h 670"/>
                  <a:gd name="T38" fmla="*/ 153 w 786"/>
                  <a:gd name="T39" fmla="*/ 465 h 670"/>
                  <a:gd name="T40" fmla="*/ 153 w 786"/>
                  <a:gd name="T41" fmla="*/ 670 h 670"/>
                  <a:gd name="T42" fmla="*/ 0 w 786"/>
                  <a:gd name="T43" fmla="*/ 670 h 670"/>
                  <a:gd name="T44" fmla="*/ 0 w 786"/>
                  <a:gd name="T45" fmla="*/ 465 h 670"/>
                  <a:gd name="T46" fmla="*/ 0 w 786"/>
                  <a:gd name="T47" fmla="*/ 465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86" h="670">
                    <a:moveTo>
                      <a:pt x="210" y="132"/>
                    </a:moveTo>
                    <a:lnTo>
                      <a:pt x="364" y="132"/>
                    </a:lnTo>
                    <a:lnTo>
                      <a:pt x="364" y="670"/>
                    </a:lnTo>
                    <a:lnTo>
                      <a:pt x="210" y="670"/>
                    </a:lnTo>
                    <a:lnTo>
                      <a:pt x="210" y="132"/>
                    </a:lnTo>
                    <a:lnTo>
                      <a:pt x="210" y="132"/>
                    </a:lnTo>
                    <a:close/>
                    <a:moveTo>
                      <a:pt x="420" y="0"/>
                    </a:moveTo>
                    <a:lnTo>
                      <a:pt x="576" y="0"/>
                    </a:lnTo>
                    <a:lnTo>
                      <a:pt x="576" y="670"/>
                    </a:lnTo>
                    <a:lnTo>
                      <a:pt x="420" y="670"/>
                    </a:lnTo>
                    <a:lnTo>
                      <a:pt x="420" y="0"/>
                    </a:lnTo>
                    <a:lnTo>
                      <a:pt x="420" y="0"/>
                    </a:lnTo>
                    <a:close/>
                    <a:moveTo>
                      <a:pt x="631" y="281"/>
                    </a:moveTo>
                    <a:lnTo>
                      <a:pt x="786" y="281"/>
                    </a:lnTo>
                    <a:lnTo>
                      <a:pt x="786" y="670"/>
                    </a:lnTo>
                    <a:lnTo>
                      <a:pt x="631" y="670"/>
                    </a:lnTo>
                    <a:lnTo>
                      <a:pt x="631" y="281"/>
                    </a:lnTo>
                    <a:lnTo>
                      <a:pt x="631" y="281"/>
                    </a:lnTo>
                    <a:close/>
                    <a:moveTo>
                      <a:pt x="0" y="465"/>
                    </a:moveTo>
                    <a:lnTo>
                      <a:pt x="153" y="465"/>
                    </a:lnTo>
                    <a:lnTo>
                      <a:pt x="153" y="670"/>
                    </a:lnTo>
                    <a:lnTo>
                      <a:pt x="0" y="670"/>
                    </a:lnTo>
                    <a:lnTo>
                      <a:pt x="0" y="465"/>
                    </a:lnTo>
                    <a:lnTo>
                      <a:pt x="0" y="465"/>
                    </a:ln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39" name="Freeform 62"/>
              <p:cNvSpPr>
                <a:spLocks/>
              </p:cNvSpPr>
              <p:nvPr/>
            </p:nvSpPr>
            <p:spPr bwMode="auto">
              <a:xfrm>
                <a:off x="4985" y="1770"/>
                <a:ext cx="1470" cy="2397"/>
              </a:xfrm>
              <a:custGeom>
                <a:avLst/>
                <a:gdLst>
                  <a:gd name="T0" fmla="*/ 332 w 622"/>
                  <a:gd name="T1" fmla="*/ 506 h 1015"/>
                  <a:gd name="T2" fmla="*/ 332 w 622"/>
                  <a:gd name="T3" fmla="*/ 763 h 1015"/>
                  <a:gd name="T4" fmla="*/ 536 w 622"/>
                  <a:gd name="T5" fmla="*/ 983 h 1015"/>
                  <a:gd name="T6" fmla="*/ 535 w 622"/>
                  <a:gd name="T7" fmla="*/ 1008 h 1015"/>
                  <a:gd name="T8" fmla="*/ 510 w 622"/>
                  <a:gd name="T9" fmla="*/ 1007 h 1015"/>
                  <a:gd name="T10" fmla="*/ 332 w 622"/>
                  <a:gd name="T11" fmla="*/ 816 h 1015"/>
                  <a:gd name="T12" fmla="*/ 332 w 622"/>
                  <a:gd name="T13" fmla="*/ 909 h 1015"/>
                  <a:gd name="T14" fmla="*/ 311 w 622"/>
                  <a:gd name="T15" fmla="*/ 930 h 1015"/>
                  <a:gd name="T16" fmla="*/ 289 w 622"/>
                  <a:gd name="T17" fmla="*/ 909 h 1015"/>
                  <a:gd name="T18" fmla="*/ 289 w 622"/>
                  <a:gd name="T19" fmla="*/ 816 h 1015"/>
                  <a:gd name="T20" fmla="*/ 112 w 622"/>
                  <a:gd name="T21" fmla="*/ 1007 h 1015"/>
                  <a:gd name="T22" fmla="*/ 87 w 622"/>
                  <a:gd name="T23" fmla="*/ 1008 h 1015"/>
                  <a:gd name="T24" fmla="*/ 86 w 622"/>
                  <a:gd name="T25" fmla="*/ 983 h 1015"/>
                  <a:gd name="T26" fmla="*/ 289 w 622"/>
                  <a:gd name="T27" fmla="*/ 763 h 1015"/>
                  <a:gd name="T28" fmla="*/ 289 w 622"/>
                  <a:gd name="T29" fmla="*/ 506 h 1015"/>
                  <a:gd name="T30" fmla="*/ 22 w 622"/>
                  <a:gd name="T31" fmla="*/ 506 h 1015"/>
                  <a:gd name="T32" fmla="*/ 0 w 622"/>
                  <a:gd name="T33" fmla="*/ 484 h 1015"/>
                  <a:gd name="T34" fmla="*/ 22 w 622"/>
                  <a:gd name="T35" fmla="*/ 463 h 1015"/>
                  <a:gd name="T36" fmla="*/ 29 w 622"/>
                  <a:gd name="T37" fmla="*/ 463 h 1015"/>
                  <a:gd name="T38" fmla="*/ 29 w 622"/>
                  <a:gd name="T39" fmla="*/ 351 h 1015"/>
                  <a:gd name="T40" fmla="*/ 59 w 622"/>
                  <a:gd name="T41" fmla="*/ 370 h 1015"/>
                  <a:gd name="T42" fmla="*/ 59 w 622"/>
                  <a:gd name="T43" fmla="*/ 463 h 1015"/>
                  <a:gd name="T44" fmla="*/ 563 w 622"/>
                  <a:gd name="T45" fmla="*/ 463 h 1015"/>
                  <a:gd name="T46" fmla="*/ 563 w 622"/>
                  <a:gd name="T47" fmla="*/ 103 h 1015"/>
                  <a:gd name="T48" fmla="*/ 59 w 622"/>
                  <a:gd name="T49" fmla="*/ 103 h 1015"/>
                  <a:gd name="T50" fmla="*/ 59 w 622"/>
                  <a:gd name="T51" fmla="*/ 235 h 1015"/>
                  <a:gd name="T52" fmla="*/ 29 w 622"/>
                  <a:gd name="T53" fmla="*/ 206 h 1015"/>
                  <a:gd name="T54" fmla="*/ 29 w 622"/>
                  <a:gd name="T55" fmla="*/ 103 h 1015"/>
                  <a:gd name="T56" fmla="*/ 22 w 622"/>
                  <a:gd name="T57" fmla="*/ 103 h 1015"/>
                  <a:gd name="T58" fmla="*/ 0 w 622"/>
                  <a:gd name="T59" fmla="*/ 81 h 1015"/>
                  <a:gd name="T60" fmla="*/ 22 w 622"/>
                  <a:gd name="T61" fmla="*/ 60 h 1015"/>
                  <a:gd name="T62" fmla="*/ 289 w 622"/>
                  <a:gd name="T63" fmla="*/ 60 h 1015"/>
                  <a:gd name="T64" fmla="*/ 289 w 622"/>
                  <a:gd name="T65" fmla="*/ 21 h 1015"/>
                  <a:gd name="T66" fmla="*/ 311 w 622"/>
                  <a:gd name="T67" fmla="*/ 0 h 1015"/>
                  <a:gd name="T68" fmla="*/ 332 w 622"/>
                  <a:gd name="T69" fmla="*/ 21 h 1015"/>
                  <a:gd name="T70" fmla="*/ 332 w 622"/>
                  <a:gd name="T71" fmla="*/ 60 h 1015"/>
                  <a:gd name="T72" fmla="*/ 600 w 622"/>
                  <a:gd name="T73" fmla="*/ 60 h 1015"/>
                  <a:gd name="T74" fmla="*/ 622 w 622"/>
                  <a:gd name="T75" fmla="*/ 81 h 1015"/>
                  <a:gd name="T76" fmla="*/ 600 w 622"/>
                  <a:gd name="T77" fmla="*/ 103 h 1015"/>
                  <a:gd name="T78" fmla="*/ 592 w 622"/>
                  <a:gd name="T79" fmla="*/ 103 h 1015"/>
                  <a:gd name="T80" fmla="*/ 592 w 622"/>
                  <a:gd name="T81" fmla="*/ 463 h 1015"/>
                  <a:gd name="T82" fmla="*/ 600 w 622"/>
                  <a:gd name="T83" fmla="*/ 463 h 1015"/>
                  <a:gd name="T84" fmla="*/ 622 w 622"/>
                  <a:gd name="T85" fmla="*/ 484 h 1015"/>
                  <a:gd name="T86" fmla="*/ 600 w 622"/>
                  <a:gd name="T87" fmla="*/ 506 h 1015"/>
                  <a:gd name="T88" fmla="*/ 332 w 622"/>
                  <a:gd name="T89" fmla="*/ 506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2" h="1015">
                    <a:moveTo>
                      <a:pt x="332" y="506"/>
                    </a:moveTo>
                    <a:cubicBezTo>
                      <a:pt x="332" y="763"/>
                      <a:pt x="332" y="763"/>
                      <a:pt x="332" y="763"/>
                    </a:cubicBezTo>
                    <a:cubicBezTo>
                      <a:pt x="536" y="983"/>
                      <a:pt x="536" y="983"/>
                      <a:pt x="536" y="983"/>
                    </a:cubicBezTo>
                    <a:cubicBezTo>
                      <a:pt x="543" y="990"/>
                      <a:pt x="542" y="1002"/>
                      <a:pt x="535" y="1008"/>
                    </a:cubicBezTo>
                    <a:cubicBezTo>
                      <a:pt x="528" y="1015"/>
                      <a:pt x="517" y="1014"/>
                      <a:pt x="510" y="1007"/>
                    </a:cubicBezTo>
                    <a:cubicBezTo>
                      <a:pt x="332" y="816"/>
                      <a:pt x="332" y="816"/>
                      <a:pt x="332" y="816"/>
                    </a:cubicBezTo>
                    <a:cubicBezTo>
                      <a:pt x="332" y="909"/>
                      <a:pt x="332" y="909"/>
                      <a:pt x="332" y="909"/>
                    </a:cubicBezTo>
                    <a:cubicBezTo>
                      <a:pt x="332" y="920"/>
                      <a:pt x="323" y="930"/>
                      <a:pt x="311" y="930"/>
                    </a:cubicBezTo>
                    <a:cubicBezTo>
                      <a:pt x="299" y="930"/>
                      <a:pt x="289" y="920"/>
                      <a:pt x="289" y="909"/>
                    </a:cubicBezTo>
                    <a:cubicBezTo>
                      <a:pt x="289" y="816"/>
                      <a:pt x="289" y="816"/>
                      <a:pt x="289" y="816"/>
                    </a:cubicBezTo>
                    <a:cubicBezTo>
                      <a:pt x="112" y="1007"/>
                      <a:pt x="112" y="1007"/>
                      <a:pt x="112" y="1007"/>
                    </a:cubicBezTo>
                    <a:cubicBezTo>
                      <a:pt x="105" y="1014"/>
                      <a:pt x="94" y="1015"/>
                      <a:pt x="87" y="1008"/>
                    </a:cubicBezTo>
                    <a:cubicBezTo>
                      <a:pt x="80" y="1002"/>
                      <a:pt x="79" y="990"/>
                      <a:pt x="86" y="983"/>
                    </a:cubicBezTo>
                    <a:cubicBezTo>
                      <a:pt x="289" y="763"/>
                      <a:pt x="289" y="763"/>
                      <a:pt x="289" y="763"/>
                    </a:cubicBezTo>
                    <a:cubicBezTo>
                      <a:pt x="289" y="506"/>
                      <a:pt x="289" y="506"/>
                      <a:pt x="289" y="506"/>
                    </a:cubicBezTo>
                    <a:cubicBezTo>
                      <a:pt x="22" y="506"/>
                      <a:pt x="22" y="506"/>
                      <a:pt x="22" y="506"/>
                    </a:cubicBezTo>
                    <a:cubicBezTo>
                      <a:pt x="10" y="506"/>
                      <a:pt x="0" y="496"/>
                      <a:pt x="0" y="484"/>
                    </a:cubicBezTo>
                    <a:cubicBezTo>
                      <a:pt x="0" y="472"/>
                      <a:pt x="10" y="463"/>
                      <a:pt x="22" y="463"/>
                    </a:cubicBezTo>
                    <a:cubicBezTo>
                      <a:pt x="29" y="463"/>
                      <a:pt x="29" y="463"/>
                      <a:pt x="29" y="463"/>
                    </a:cubicBezTo>
                    <a:cubicBezTo>
                      <a:pt x="29" y="351"/>
                      <a:pt x="29" y="351"/>
                      <a:pt x="29" y="351"/>
                    </a:cubicBezTo>
                    <a:cubicBezTo>
                      <a:pt x="39" y="358"/>
                      <a:pt x="48" y="366"/>
                      <a:pt x="59" y="370"/>
                    </a:cubicBezTo>
                    <a:cubicBezTo>
                      <a:pt x="59" y="463"/>
                      <a:pt x="59" y="463"/>
                      <a:pt x="59" y="463"/>
                    </a:cubicBezTo>
                    <a:cubicBezTo>
                      <a:pt x="563" y="463"/>
                      <a:pt x="563" y="463"/>
                      <a:pt x="563" y="463"/>
                    </a:cubicBezTo>
                    <a:cubicBezTo>
                      <a:pt x="563" y="103"/>
                      <a:pt x="563" y="103"/>
                      <a:pt x="563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235"/>
                      <a:pt x="59" y="235"/>
                      <a:pt x="59" y="235"/>
                    </a:cubicBezTo>
                    <a:cubicBezTo>
                      <a:pt x="49" y="225"/>
                      <a:pt x="39" y="216"/>
                      <a:pt x="29" y="206"/>
                    </a:cubicBezTo>
                    <a:cubicBezTo>
                      <a:pt x="29" y="103"/>
                      <a:pt x="29" y="103"/>
                      <a:pt x="29" y="103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10" y="103"/>
                      <a:pt x="0" y="93"/>
                      <a:pt x="0" y="81"/>
                    </a:cubicBezTo>
                    <a:cubicBezTo>
                      <a:pt x="0" y="69"/>
                      <a:pt x="10" y="60"/>
                      <a:pt x="22" y="60"/>
                    </a:cubicBezTo>
                    <a:cubicBezTo>
                      <a:pt x="289" y="60"/>
                      <a:pt x="289" y="60"/>
                      <a:pt x="289" y="60"/>
                    </a:cubicBezTo>
                    <a:cubicBezTo>
                      <a:pt x="289" y="21"/>
                      <a:pt x="289" y="21"/>
                      <a:pt x="289" y="21"/>
                    </a:cubicBezTo>
                    <a:cubicBezTo>
                      <a:pt x="289" y="9"/>
                      <a:pt x="299" y="0"/>
                      <a:pt x="311" y="0"/>
                    </a:cubicBezTo>
                    <a:cubicBezTo>
                      <a:pt x="323" y="0"/>
                      <a:pt x="332" y="9"/>
                      <a:pt x="332" y="21"/>
                    </a:cubicBezTo>
                    <a:cubicBezTo>
                      <a:pt x="332" y="60"/>
                      <a:pt x="332" y="60"/>
                      <a:pt x="332" y="60"/>
                    </a:cubicBezTo>
                    <a:cubicBezTo>
                      <a:pt x="600" y="60"/>
                      <a:pt x="600" y="60"/>
                      <a:pt x="600" y="60"/>
                    </a:cubicBezTo>
                    <a:cubicBezTo>
                      <a:pt x="612" y="60"/>
                      <a:pt x="622" y="69"/>
                      <a:pt x="622" y="81"/>
                    </a:cubicBezTo>
                    <a:cubicBezTo>
                      <a:pt x="622" y="93"/>
                      <a:pt x="612" y="103"/>
                      <a:pt x="600" y="103"/>
                    </a:cubicBezTo>
                    <a:cubicBezTo>
                      <a:pt x="592" y="103"/>
                      <a:pt x="592" y="103"/>
                      <a:pt x="592" y="103"/>
                    </a:cubicBezTo>
                    <a:cubicBezTo>
                      <a:pt x="592" y="463"/>
                      <a:pt x="592" y="463"/>
                      <a:pt x="592" y="463"/>
                    </a:cubicBezTo>
                    <a:cubicBezTo>
                      <a:pt x="600" y="463"/>
                      <a:pt x="600" y="463"/>
                      <a:pt x="600" y="463"/>
                    </a:cubicBezTo>
                    <a:cubicBezTo>
                      <a:pt x="612" y="463"/>
                      <a:pt x="622" y="472"/>
                      <a:pt x="622" y="484"/>
                    </a:cubicBezTo>
                    <a:cubicBezTo>
                      <a:pt x="622" y="496"/>
                      <a:pt x="612" y="506"/>
                      <a:pt x="600" y="506"/>
                    </a:cubicBezTo>
                    <a:cubicBezTo>
                      <a:pt x="332" y="506"/>
                      <a:pt x="332" y="506"/>
                      <a:pt x="332" y="506"/>
                    </a:cubicBezTo>
                    <a:close/>
                  </a:path>
                </a:pathLst>
              </a:cu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4994275" y="1917340"/>
            <a:ext cx="901700" cy="1212850"/>
            <a:chOff x="5908901" y="3023241"/>
            <a:chExt cx="901730" cy="1212473"/>
          </a:xfrm>
        </p:grpSpPr>
        <p:sp>
          <p:nvSpPr>
            <p:cNvPr id="41" name="Freeform 16"/>
            <p:cNvSpPr>
              <a:spLocks/>
            </p:cNvSpPr>
            <p:nvPr/>
          </p:nvSpPr>
          <p:spPr bwMode="auto">
            <a:xfrm rot="-5400000">
              <a:off x="5907947" y="3024195"/>
              <a:ext cx="903638" cy="901730"/>
            </a:xfrm>
            <a:custGeom>
              <a:avLst/>
              <a:gdLst>
                <a:gd name="T0" fmla="*/ 2147483647 w 350"/>
                <a:gd name="T1" fmla="*/ 2147483647 h 350"/>
                <a:gd name="T2" fmla="*/ 2147483647 w 350"/>
                <a:gd name="T3" fmla="*/ 2147483647 h 350"/>
                <a:gd name="T4" fmla="*/ 2147483647 w 350"/>
                <a:gd name="T5" fmla="*/ 2147483647 h 350"/>
                <a:gd name="T6" fmla="*/ 2147483647 w 350"/>
                <a:gd name="T7" fmla="*/ 2147483647 h 350"/>
                <a:gd name="T8" fmla="*/ 2147483647 w 350"/>
                <a:gd name="T9" fmla="*/ 2147483647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0" h="350">
                  <a:moveTo>
                    <a:pt x="252" y="307"/>
                  </a:moveTo>
                  <a:cubicBezTo>
                    <a:pt x="178" y="350"/>
                    <a:pt x="85" y="325"/>
                    <a:pt x="42" y="251"/>
                  </a:cubicBezTo>
                  <a:cubicBezTo>
                    <a:pt x="0" y="178"/>
                    <a:pt x="25" y="84"/>
                    <a:pt x="98" y="42"/>
                  </a:cubicBezTo>
                  <a:cubicBezTo>
                    <a:pt x="172" y="0"/>
                    <a:pt x="265" y="25"/>
                    <a:pt x="308" y="98"/>
                  </a:cubicBezTo>
                  <a:cubicBezTo>
                    <a:pt x="350" y="171"/>
                    <a:pt x="325" y="265"/>
                    <a:pt x="252" y="307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 rot="16200000" flipH="1">
              <a:off x="6469379" y="3903988"/>
              <a:ext cx="417382" cy="24607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rgbClr val="EEEEE7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  <p:grpSp>
          <p:nvGrpSpPr>
            <p:cNvPr id="43" name="Group 66"/>
            <p:cNvGrpSpPr>
              <a:grpSpLocks noChangeAspect="1"/>
            </p:cNvGrpSpPr>
            <p:nvPr/>
          </p:nvGrpSpPr>
          <p:grpSpPr bwMode="auto">
            <a:xfrm>
              <a:off x="6087528" y="3206846"/>
              <a:ext cx="530478" cy="530479"/>
              <a:chOff x="2454" y="2176"/>
              <a:chExt cx="287" cy="287"/>
            </a:xfrm>
            <a:solidFill>
              <a:schemeClr val="accent2"/>
            </a:solidFill>
          </p:grpSpPr>
          <p:sp>
            <p:nvSpPr>
              <p:cNvPr id="44" name="Oval 67"/>
              <p:cNvSpPr>
                <a:spLocks noChangeArrowheads="1"/>
              </p:cNvSpPr>
              <p:nvPr/>
            </p:nvSpPr>
            <p:spPr bwMode="auto">
              <a:xfrm>
                <a:off x="2574" y="2295"/>
                <a:ext cx="48" cy="49"/>
              </a:xfrm>
              <a:prstGeom prst="ellipse">
                <a:avLst/>
              </a:prstGeom>
              <a:solidFill>
                <a:srgbClr val="FFA0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  <p:sp>
            <p:nvSpPr>
              <p:cNvPr id="45" name="Freeform 68"/>
              <p:cNvSpPr>
                <a:spLocks noEditPoints="1"/>
              </p:cNvSpPr>
              <p:nvPr/>
            </p:nvSpPr>
            <p:spPr bwMode="auto">
              <a:xfrm>
                <a:off x="2454" y="2176"/>
                <a:ext cx="287" cy="287"/>
              </a:xfrm>
              <a:custGeom>
                <a:avLst/>
                <a:gdLst>
                  <a:gd name="T0" fmla="*/ 400 w 400"/>
                  <a:gd name="T1" fmla="*/ 182 h 400"/>
                  <a:gd name="T2" fmla="*/ 369 w 400"/>
                  <a:gd name="T3" fmla="*/ 182 h 400"/>
                  <a:gd name="T4" fmla="*/ 218 w 400"/>
                  <a:gd name="T5" fmla="*/ 32 h 400"/>
                  <a:gd name="T6" fmla="*/ 218 w 400"/>
                  <a:gd name="T7" fmla="*/ 0 h 400"/>
                  <a:gd name="T8" fmla="*/ 182 w 400"/>
                  <a:gd name="T9" fmla="*/ 0 h 400"/>
                  <a:gd name="T10" fmla="*/ 182 w 400"/>
                  <a:gd name="T11" fmla="*/ 32 h 400"/>
                  <a:gd name="T12" fmla="*/ 32 w 400"/>
                  <a:gd name="T13" fmla="*/ 182 h 400"/>
                  <a:gd name="T14" fmla="*/ 0 w 400"/>
                  <a:gd name="T15" fmla="*/ 182 h 400"/>
                  <a:gd name="T16" fmla="*/ 0 w 400"/>
                  <a:gd name="T17" fmla="*/ 218 h 400"/>
                  <a:gd name="T18" fmla="*/ 32 w 400"/>
                  <a:gd name="T19" fmla="*/ 218 h 400"/>
                  <a:gd name="T20" fmla="*/ 182 w 400"/>
                  <a:gd name="T21" fmla="*/ 369 h 400"/>
                  <a:gd name="T22" fmla="*/ 182 w 400"/>
                  <a:gd name="T23" fmla="*/ 400 h 400"/>
                  <a:gd name="T24" fmla="*/ 218 w 400"/>
                  <a:gd name="T25" fmla="*/ 400 h 400"/>
                  <a:gd name="T26" fmla="*/ 218 w 400"/>
                  <a:gd name="T27" fmla="*/ 369 h 400"/>
                  <a:gd name="T28" fmla="*/ 369 w 400"/>
                  <a:gd name="T29" fmla="*/ 218 h 400"/>
                  <a:gd name="T30" fmla="*/ 400 w 400"/>
                  <a:gd name="T31" fmla="*/ 218 h 400"/>
                  <a:gd name="T32" fmla="*/ 400 w 400"/>
                  <a:gd name="T33" fmla="*/ 182 h 400"/>
                  <a:gd name="T34" fmla="*/ 337 w 400"/>
                  <a:gd name="T35" fmla="*/ 182 h 400"/>
                  <a:gd name="T36" fmla="*/ 300 w 400"/>
                  <a:gd name="T37" fmla="*/ 182 h 400"/>
                  <a:gd name="T38" fmla="*/ 218 w 400"/>
                  <a:gd name="T39" fmla="*/ 101 h 400"/>
                  <a:gd name="T40" fmla="*/ 218 w 400"/>
                  <a:gd name="T41" fmla="*/ 64 h 400"/>
                  <a:gd name="T42" fmla="*/ 337 w 400"/>
                  <a:gd name="T43" fmla="*/ 182 h 400"/>
                  <a:gd name="T44" fmla="*/ 201 w 400"/>
                  <a:gd name="T45" fmla="*/ 269 h 400"/>
                  <a:gd name="T46" fmla="*/ 132 w 400"/>
                  <a:gd name="T47" fmla="*/ 200 h 400"/>
                  <a:gd name="T48" fmla="*/ 201 w 400"/>
                  <a:gd name="T49" fmla="*/ 131 h 400"/>
                  <a:gd name="T50" fmla="*/ 269 w 400"/>
                  <a:gd name="T51" fmla="*/ 200 h 400"/>
                  <a:gd name="T52" fmla="*/ 201 w 400"/>
                  <a:gd name="T53" fmla="*/ 269 h 400"/>
                  <a:gd name="T54" fmla="*/ 182 w 400"/>
                  <a:gd name="T55" fmla="*/ 64 h 400"/>
                  <a:gd name="T56" fmla="*/ 182 w 400"/>
                  <a:gd name="T57" fmla="*/ 101 h 400"/>
                  <a:gd name="T58" fmla="*/ 101 w 400"/>
                  <a:gd name="T59" fmla="*/ 182 h 400"/>
                  <a:gd name="T60" fmla="*/ 64 w 400"/>
                  <a:gd name="T61" fmla="*/ 182 h 400"/>
                  <a:gd name="T62" fmla="*/ 182 w 400"/>
                  <a:gd name="T63" fmla="*/ 64 h 400"/>
                  <a:gd name="T64" fmla="*/ 64 w 400"/>
                  <a:gd name="T65" fmla="*/ 218 h 400"/>
                  <a:gd name="T66" fmla="*/ 101 w 400"/>
                  <a:gd name="T67" fmla="*/ 218 h 400"/>
                  <a:gd name="T68" fmla="*/ 182 w 400"/>
                  <a:gd name="T69" fmla="*/ 299 h 400"/>
                  <a:gd name="T70" fmla="*/ 182 w 400"/>
                  <a:gd name="T71" fmla="*/ 337 h 400"/>
                  <a:gd name="T72" fmla="*/ 64 w 400"/>
                  <a:gd name="T73" fmla="*/ 218 h 400"/>
                  <a:gd name="T74" fmla="*/ 218 w 400"/>
                  <a:gd name="T75" fmla="*/ 337 h 400"/>
                  <a:gd name="T76" fmla="*/ 218 w 400"/>
                  <a:gd name="T77" fmla="*/ 299 h 400"/>
                  <a:gd name="T78" fmla="*/ 300 w 400"/>
                  <a:gd name="T79" fmla="*/ 218 h 400"/>
                  <a:gd name="T80" fmla="*/ 337 w 400"/>
                  <a:gd name="T81" fmla="*/ 218 h 400"/>
                  <a:gd name="T82" fmla="*/ 218 w 400"/>
                  <a:gd name="T83" fmla="*/ 33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0" h="400">
                    <a:moveTo>
                      <a:pt x="400" y="182"/>
                    </a:moveTo>
                    <a:cubicBezTo>
                      <a:pt x="369" y="182"/>
                      <a:pt x="369" y="182"/>
                      <a:pt x="369" y="182"/>
                    </a:cubicBezTo>
                    <a:cubicBezTo>
                      <a:pt x="361" y="103"/>
                      <a:pt x="298" y="40"/>
                      <a:pt x="218" y="32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2" y="32"/>
                      <a:pt x="182" y="32"/>
                      <a:pt x="182" y="32"/>
                    </a:cubicBezTo>
                    <a:cubicBezTo>
                      <a:pt x="103" y="40"/>
                      <a:pt x="40" y="103"/>
                      <a:pt x="32" y="182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32" y="218"/>
                      <a:pt x="32" y="218"/>
                      <a:pt x="32" y="218"/>
                    </a:cubicBezTo>
                    <a:cubicBezTo>
                      <a:pt x="40" y="298"/>
                      <a:pt x="103" y="360"/>
                      <a:pt x="182" y="369"/>
                    </a:cubicBezTo>
                    <a:cubicBezTo>
                      <a:pt x="182" y="400"/>
                      <a:pt x="182" y="400"/>
                      <a:pt x="182" y="400"/>
                    </a:cubicBezTo>
                    <a:cubicBezTo>
                      <a:pt x="218" y="400"/>
                      <a:pt x="218" y="400"/>
                      <a:pt x="218" y="400"/>
                    </a:cubicBezTo>
                    <a:cubicBezTo>
                      <a:pt x="218" y="369"/>
                      <a:pt x="218" y="369"/>
                      <a:pt x="218" y="369"/>
                    </a:cubicBezTo>
                    <a:cubicBezTo>
                      <a:pt x="298" y="360"/>
                      <a:pt x="361" y="298"/>
                      <a:pt x="369" y="218"/>
                    </a:cubicBezTo>
                    <a:cubicBezTo>
                      <a:pt x="400" y="218"/>
                      <a:pt x="400" y="218"/>
                      <a:pt x="400" y="218"/>
                    </a:cubicBezTo>
                    <a:lnTo>
                      <a:pt x="400" y="182"/>
                    </a:lnTo>
                    <a:close/>
                    <a:moveTo>
                      <a:pt x="337" y="182"/>
                    </a:moveTo>
                    <a:cubicBezTo>
                      <a:pt x="300" y="182"/>
                      <a:pt x="300" y="182"/>
                      <a:pt x="300" y="182"/>
                    </a:cubicBezTo>
                    <a:cubicBezTo>
                      <a:pt x="292" y="141"/>
                      <a:pt x="260" y="108"/>
                      <a:pt x="218" y="101"/>
                    </a:cubicBezTo>
                    <a:cubicBezTo>
                      <a:pt x="218" y="64"/>
                      <a:pt x="218" y="64"/>
                      <a:pt x="218" y="64"/>
                    </a:cubicBezTo>
                    <a:cubicBezTo>
                      <a:pt x="280" y="72"/>
                      <a:pt x="329" y="121"/>
                      <a:pt x="337" y="182"/>
                    </a:cubicBezTo>
                    <a:close/>
                    <a:moveTo>
                      <a:pt x="201" y="269"/>
                    </a:moveTo>
                    <a:cubicBezTo>
                      <a:pt x="163" y="269"/>
                      <a:pt x="132" y="238"/>
                      <a:pt x="132" y="200"/>
                    </a:cubicBezTo>
                    <a:cubicBezTo>
                      <a:pt x="132" y="162"/>
                      <a:pt x="163" y="131"/>
                      <a:pt x="201" y="131"/>
                    </a:cubicBezTo>
                    <a:cubicBezTo>
                      <a:pt x="238" y="131"/>
                      <a:pt x="269" y="162"/>
                      <a:pt x="269" y="200"/>
                    </a:cubicBezTo>
                    <a:cubicBezTo>
                      <a:pt x="269" y="238"/>
                      <a:pt x="238" y="269"/>
                      <a:pt x="201" y="269"/>
                    </a:cubicBezTo>
                    <a:close/>
                    <a:moveTo>
                      <a:pt x="182" y="64"/>
                    </a:moveTo>
                    <a:cubicBezTo>
                      <a:pt x="182" y="101"/>
                      <a:pt x="182" y="101"/>
                      <a:pt x="182" y="101"/>
                    </a:cubicBezTo>
                    <a:cubicBezTo>
                      <a:pt x="141" y="109"/>
                      <a:pt x="109" y="141"/>
                      <a:pt x="101" y="182"/>
                    </a:cubicBezTo>
                    <a:cubicBezTo>
                      <a:pt x="64" y="182"/>
                      <a:pt x="64" y="182"/>
                      <a:pt x="64" y="182"/>
                    </a:cubicBezTo>
                    <a:cubicBezTo>
                      <a:pt x="72" y="121"/>
                      <a:pt x="121" y="72"/>
                      <a:pt x="182" y="64"/>
                    </a:cubicBezTo>
                    <a:close/>
                    <a:moveTo>
                      <a:pt x="64" y="218"/>
                    </a:moveTo>
                    <a:cubicBezTo>
                      <a:pt x="101" y="218"/>
                      <a:pt x="101" y="218"/>
                      <a:pt x="101" y="218"/>
                    </a:cubicBezTo>
                    <a:cubicBezTo>
                      <a:pt x="109" y="260"/>
                      <a:pt x="141" y="292"/>
                      <a:pt x="182" y="299"/>
                    </a:cubicBezTo>
                    <a:cubicBezTo>
                      <a:pt x="182" y="337"/>
                      <a:pt x="182" y="337"/>
                      <a:pt x="182" y="337"/>
                    </a:cubicBezTo>
                    <a:cubicBezTo>
                      <a:pt x="121" y="328"/>
                      <a:pt x="72" y="280"/>
                      <a:pt x="64" y="218"/>
                    </a:cubicBezTo>
                    <a:close/>
                    <a:moveTo>
                      <a:pt x="218" y="337"/>
                    </a:moveTo>
                    <a:cubicBezTo>
                      <a:pt x="218" y="299"/>
                      <a:pt x="218" y="299"/>
                      <a:pt x="218" y="299"/>
                    </a:cubicBezTo>
                    <a:cubicBezTo>
                      <a:pt x="260" y="292"/>
                      <a:pt x="292" y="260"/>
                      <a:pt x="300" y="218"/>
                    </a:cubicBezTo>
                    <a:cubicBezTo>
                      <a:pt x="337" y="218"/>
                      <a:pt x="337" y="218"/>
                      <a:pt x="337" y="218"/>
                    </a:cubicBezTo>
                    <a:cubicBezTo>
                      <a:pt x="329" y="280"/>
                      <a:pt x="280" y="329"/>
                      <a:pt x="218" y="337"/>
                    </a:cubicBezTo>
                    <a:close/>
                  </a:path>
                </a:pathLst>
              </a:custGeom>
              <a:solidFill>
                <a:srgbClr val="DF75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AU"/>
              </a:p>
            </p:txBody>
          </p:sp>
        </p:grpSp>
      </p:grpSp>
      <p:sp>
        <p:nvSpPr>
          <p:cNvPr id="46" name="Freeform 12"/>
          <p:cNvSpPr>
            <a:spLocks/>
          </p:cNvSpPr>
          <p:nvPr/>
        </p:nvSpPr>
        <p:spPr bwMode="auto">
          <a:xfrm>
            <a:off x="5273675" y="2893653"/>
            <a:ext cx="1677988" cy="1117600"/>
          </a:xfrm>
          <a:custGeom>
            <a:avLst/>
            <a:gdLst>
              <a:gd name="T0" fmla="*/ 2147483647 w 812"/>
              <a:gd name="T1" fmla="*/ 2147483647 h 540"/>
              <a:gd name="T2" fmla="*/ 2147483647 w 812"/>
              <a:gd name="T3" fmla="*/ 2147483647 h 540"/>
              <a:gd name="T4" fmla="*/ 2147483647 w 812"/>
              <a:gd name="T5" fmla="*/ 2147483647 h 540"/>
              <a:gd name="T6" fmla="*/ 2147483647 w 812"/>
              <a:gd name="T7" fmla="*/ 0 h 540"/>
              <a:gd name="T8" fmla="*/ 2147483647 w 812"/>
              <a:gd name="T9" fmla="*/ 2147483647 h 540"/>
              <a:gd name="T10" fmla="*/ 2147483647 w 812"/>
              <a:gd name="T11" fmla="*/ 2147483647 h 540"/>
              <a:gd name="T12" fmla="*/ 2147483647 w 812"/>
              <a:gd name="T13" fmla="*/ 2147483647 h 540"/>
              <a:gd name="T14" fmla="*/ 2147483647 w 812"/>
              <a:gd name="T15" fmla="*/ 2147483647 h 540"/>
              <a:gd name="T16" fmla="*/ 0 w 812"/>
              <a:gd name="T17" fmla="*/ 2147483647 h 540"/>
              <a:gd name="T18" fmla="*/ 2147483647 w 812"/>
              <a:gd name="T19" fmla="*/ 2147483647 h 540"/>
              <a:gd name="T20" fmla="*/ 2147483647 w 812"/>
              <a:gd name="T21" fmla="*/ 2147483647 h 540"/>
              <a:gd name="T22" fmla="*/ 2147483647 w 812"/>
              <a:gd name="T23" fmla="*/ 2147483647 h 540"/>
              <a:gd name="T24" fmla="*/ 2147483647 w 812"/>
              <a:gd name="T25" fmla="*/ 2147483647 h 540"/>
              <a:gd name="T26" fmla="*/ 2147483647 w 812"/>
              <a:gd name="T27" fmla="*/ 2147483647 h 540"/>
              <a:gd name="T28" fmla="*/ 2147483647 w 812"/>
              <a:gd name="T29" fmla="*/ 2147483647 h 54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812" h="540">
                <a:moveTo>
                  <a:pt x="653" y="224"/>
                </a:moveTo>
                <a:cubicBezTo>
                  <a:pt x="653" y="224"/>
                  <a:pt x="653" y="224"/>
                  <a:pt x="653" y="224"/>
                </a:cubicBezTo>
                <a:cubicBezTo>
                  <a:pt x="659" y="207"/>
                  <a:pt x="661" y="186"/>
                  <a:pt x="661" y="169"/>
                </a:cubicBezTo>
                <a:cubicBezTo>
                  <a:pt x="661" y="76"/>
                  <a:pt x="586" y="0"/>
                  <a:pt x="493" y="0"/>
                </a:cubicBezTo>
                <a:cubicBezTo>
                  <a:pt x="427" y="0"/>
                  <a:pt x="368" y="41"/>
                  <a:pt x="339" y="99"/>
                </a:cubicBezTo>
                <a:cubicBezTo>
                  <a:pt x="316" y="82"/>
                  <a:pt x="287" y="73"/>
                  <a:pt x="258" y="73"/>
                </a:cubicBezTo>
                <a:cubicBezTo>
                  <a:pt x="174" y="73"/>
                  <a:pt x="107" y="140"/>
                  <a:pt x="107" y="224"/>
                </a:cubicBezTo>
                <a:cubicBezTo>
                  <a:pt x="107" y="244"/>
                  <a:pt x="113" y="265"/>
                  <a:pt x="119" y="285"/>
                </a:cubicBezTo>
                <a:cubicBezTo>
                  <a:pt x="52" y="288"/>
                  <a:pt x="0" y="343"/>
                  <a:pt x="0" y="413"/>
                </a:cubicBezTo>
                <a:cubicBezTo>
                  <a:pt x="0" y="482"/>
                  <a:pt x="58" y="540"/>
                  <a:pt x="131" y="540"/>
                </a:cubicBezTo>
                <a:cubicBezTo>
                  <a:pt x="638" y="540"/>
                  <a:pt x="638" y="540"/>
                  <a:pt x="638" y="540"/>
                </a:cubicBezTo>
                <a:cubicBezTo>
                  <a:pt x="638" y="540"/>
                  <a:pt x="641" y="540"/>
                  <a:pt x="644" y="540"/>
                </a:cubicBezTo>
                <a:cubicBezTo>
                  <a:pt x="647" y="540"/>
                  <a:pt x="650" y="540"/>
                  <a:pt x="653" y="540"/>
                </a:cubicBezTo>
                <a:cubicBezTo>
                  <a:pt x="740" y="540"/>
                  <a:pt x="812" y="471"/>
                  <a:pt x="812" y="384"/>
                </a:cubicBezTo>
                <a:cubicBezTo>
                  <a:pt x="812" y="294"/>
                  <a:pt x="740" y="224"/>
                  <a:pt x="653" y="224"/>
                </a:cubicBezTo>
                <a:close/>
              </a:path>
            </a:pathLst>
          </a:custGeom>
          <a:solidFill>
            <a:srgbClr val="EEEEE7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30"/>
          <p:cNvSpPr>
            <a:spLocks noEditPoints="1"/>
          </p:cNvSpPr>
          <p:nvPr/>
        </p:nvSpPr>
        <p:spPr bwMode="auto">
          <a:xfrm>
            <a:off x="5724525" y="3346090"/>
            <a:ext cx="509588" cy="508000"/>
          </a:xfrm>
          <a:custGeom>
            <a:avLst/>
            <a:gdLst>
              <a:gd name="T0" fmla="*/ 2147483647 w 409"/>
              <a:gd name="T1" fmla="*/ 2147483647 h 408"/>
              <a:gd name="T2" fmla="*/ 2147483647 w 409"/>
              <a:gd name="T3" fmla="*/ 2147483647 h 408"/>
              <a:gd name="T4" fmla="*/ 2147483647 w 409"/>
              <a:gd name="T5" fmla="*/ 2147483647 h 408"/>
              <a:gd name="T6" fmla="*/ 2147483647 w 409"/>
              <a:gd name="T7" fmla="*/ 2147483647 h 408"/>
              <a:gd name="T8" fmla="*/ 2147483647 w 409"/>
              <a:gd name="T9" fmla="*/ 2147483647 h 408"/>
              <a:gd name="T10" fmla="*/ 2147483647 w 409"/>
              <a:gd name="T11" fmla="*/ 2147483647 h 408"/>
              <a:gd name="T12" fmla="*/ 2147483647 w 409"/>
              <a:gd name="T13" fmla="*/ 2147483647 h 408"/>
              <a:gd name="T14" fmla="*/ 2147483647 w 409"/>
              <a:gd name="T15" fmla="*/ 2147483647 h 408"/>
              <a:gd name="T16" fmla="*/ 2147483647 w 409"/>
              <a:gd name="T17" fmla="*/ 2147483647 h 408"/>
              <a:gd name="T18" fmla="*/ 2147483647 w 409"/>
              <a:gd name="T19" fmla="*/ 2147483647 h 408"/>
              <a:gd name="T20" fmla="*/ 2147483647 w 409"/>
              <a:gd name="T21" fmla="*/ 0 h 408"/>
              <a:gd name="T22" fmla="*/ 2147483647 w 409"/>
              <a:gd name="T23" fmla="*/ 2147483647 h 408"/>
              <a:gd name="T24" fmla="*/ 2147483647 w 409"/>
              <a:gd name="T25" fmla="*/ 2147483647 h 408"/>
              <a:gd name="T26" fmla="*/ 2147483647 w 409"/>
              <a:gd name="T27" fmla="*/ 2147483647 h 408"/>
              <a:gd name="T28" fmla="*/ 2147483647 w 409"/>
              <a:gd name="T29" fmla="*/ 2147483647 h 408"/>
              <a:gd name="T30" fmla="*/ 2147483647 w 409"/>
              <a:gd name="T31" fmla="*/ 2147483647 h 408"/>
              <a:gd name="T32" fmla="*/ 2147483647 w 409"/>
              <a:gd name="T33" fmla="*/ 2147483647 h 408"/>
              <a:gd name="T34" fmla="*/ 2147483647 w 409"/>
              <a:gd name="T35" fmla="*/ 2147483647 h 408"/>
              <a:gd name="T36" fmla="*/ 2147483647 w 409"/>
              <a:gd name="T37" fmla="*/ 2147483647 h 408"/>
              <a:gd name="T38" fmla="*/ 1929580504 w 409"/>
              <a:gd name="T39" fmla="*/ 2147483647 h 408"/>
              <a:gd name="T40" fmla="*/ 2147483647 w 409"/>
              <a:gd name="T41" fmla="*/ 2147483647 h 408"/>
              <a:gd name="T42" fmla="*/ 2147483647 w 409"/>
              <a:gd name="T43" fmla="*/ 2147483647 h 408"/>
              <a:gd name="T44" fmla="*/ 2147483647 w 409"/>
              <a:gd name="T45" fmla="*/ 2147483647 h 408"/>
              <a:gd name="T46" fmla="*/ 2147483647 w 409"/>
              <a:gd name="T47" fmla="*/ 2147483647 h 408"/>
              <a:gd name="T48" fmla="*/ 2147483647 w 409"/>
              <a:gd name="T49" fmla="*/ 2147483647 h 408"/>
              <a:gd name="T50" fmla="*/ 2147483647 w 409"/>
              <a:gd name="T51" fmla="*/ 2147483647 h 408"/>
              <a:gd name="T52" fmla="*/ 2147483647 w 409"/>
              <a:gd name="T53" fmla="*/ 2147483647 h 408"/>
              <a:gd name="T54" fmla="*/ 2147483647 w 409"/>
              <a:gd name="T55" fmla="*/ 2147483647 h 408"/>
              <a:gd name="T56" fmla="*/ 2147483647 w 409"/>
              <a:gd name="T57" fmla="*/ 2147483647 h 408"/>
              <a:gd name="T58" fmla="*/ 2147483647 w 409"/>
              <a:gd name="T59" fmla="*/ 2147483647 h 408"/>
              <a:gd name="T60" fmla="*/ 2147483647 w 409"/>
              <a:gd name="T61" fmla="*/ 2147483647 h 408"/>
              <a:gd name="T62" fmla="*/ 2147483647 w 409"/>
              <a:gd name="T63" fmla="*/ 2147483647 h 408"/>
              <a:gd name="T64" fmla="*/ 2147483647 w 409"/>
              <a:gd name="T65" fmla="*/ 2147483647 h 408"/>
              <a:gd name="T66" fmla="*/ 2147483647 w 409"/>
              <a:gd name="T67" fmla="*/ 2147483647 h 408"/>
              <a:gd name="T68" fmla="*/ 2147483647 w 409"/>
              <a:gd name="T69" fmla="*/ 2147483647 h 408"/>
              <a:gd name="T70" fmla="*/ 2147483647 w 409"/>
              <a:gd name="T71" fmla="*/ 2147483647 h 4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09" h="408">
                <a:moveTo>
                  <a:pt x="206" y="299"/>
                </a:moveTo>
                <a:cubicBezTo>
                  <a:pt x="206" y="299"/>
                  <a:pt x="206" y="299"/>
                  <a:pt x="206" y="299"/>
                </a:cubicBezTo>
                <a:cubicBezTo>
                  <a:pt x="156" y="299"/>
                  <a:pt x="115" y="258"/>
                  <a:pt x="115" y="208"/>
                </a:cubicBezTo>
                <a:cubicBezTo>
                  <a:pt x="115" y="157"/>
                  <a:pt x="156" y="116"/>
                  <a:pt x="206" y="116"/>
                </a:cubicBezTo>
                <a:cubicBezTo>
                  <a:pt x="257" y="116"/>
                  <a:pt x="297" y="157"/>
                  <a:pt x="297" y="208"/>
                </a:cubicBezTo>
                <a:cubicBezTo>
                  <a:pt x="297" y="258"/>
                  <a:pt x="257" y="299"/>
                  <a:pt x="206" y="299"/>
                </a:cubicBezTo>
                <a:close/>
                <a:moveTo>
                  <a:pt x="399" y="165"/>
                </a:moveTo>
                <a:cubicBezTo>
                  <a:pt x="399" y="165"/>
                  <a:pt x="399" y="165"/>
                  <a:pt x="399" y="165"/>
                </a:cubicBezTo>
                <a:cubicBezTo>
                  <a:pt x="387" y="163"/>
                  <a:pt x="375" y="161"/>
                  <a:pt x="363" y="160"/>
                </a:cubicBezTo>
                <a:cubicBezTo>
                  <a:pt x="356" y="159"/>
                  <a:pt x="351" y="157"/>
                  <a:pt x="349" y="149"/>
                </a:cubicBezTo>
                <a:cubicBezTo>
                  <a:pt x="348" y="145"/>
                  <a:pt x="345" y="140"/>
                  <a:pt x="344" y="136"/>
                </a:cubicBezTo>
                <a:cubicBezTo>
                  <a:pt x="343" y="134"/>
                  <a:pt x="343" y="130"/>
                  <a:pt x="344" y="129"/>
                </a:cubicBezTo>
                <a:cubicBezTo>
                  <a:pt x="351" y="119"/>
                  <a:pt x="358" y="110"/>
                  <a:pt x="366" y="100"/>
                </a:cubicBezTo>
                <a:cubicBezTo>
                  <a:pt x="374" y="90"/>
                  <a:pt x="374" y="88"/>
                  <a:pt x="366" y="79"/>
                </a:cubicBezTo>
                <a:cubicBezTo>
                  <a:pt x="353" y="65"/>
                  <a:pt x="340" y="52"/>
                  <a:pt x="326" y="39"/>
                </a:cubicBezTo>
                <a:cubicBezTo>
                  <a:pt x="322" y="35"/>
                  <a:pt x="317" y="35"/>
                  <a:pt x="312" y="39"/>
                </a:cubicBezTo>
                <a:cubicBezTo>
                  <a:pt x="302" y="47"/>
                  <a:pt x="292" y="54"/>
                  <a:pt x="282" y="62"/>
                </a:cubicBezTo>
                <a:cubicBezTo>
                  <a:pt x="277" y="66"/>
                  <a:pt x="273" y="67"/>
                  <a:pt x="267" y="63"/>
                </a:cubicBezTo>
                <a:cubicBezTo>
                  <a:pt x="264" y="61"/>
                  <a:pt x="259" y="60"/>
                  <a:pt x="256" y="58"/>
                </a:cubicBezTo>
                <a:cubicBezTo>
                  <a:pt x="252" y="57"/>
                  <a:pt x="251" y="56"/>
                  <a:pt x="250" y="52"/>
                </a:cubicBezTo>
                <a:cubicBezTo>
                  <a:pt x="249" y="39"/>
                  <a:pt x="247" y="25"/>
                  <a:pt x="244" y="12"/>
                </a:cubicBezTo>
                <a:cubicBezTo>
                  <a:pt x="243" y="3"/>
                  <a:pt x="240" y="0"/>
                  <a:pt x="231" y="0"/>
                </a:cubicBezTo>
                <a:cubicBezTo>
                  <a:pt x="214" y="0"/>
                  <a:pt x="196" y="0"/>
                  <a:pt x="178" y="0"/>
                </a:cubicBezTo>
                <a:cubicBezTo>
                  <a:pt x="169" y="0"/>
                  <a:pt x="166" y="2"/>
                  <a:pt x="165" y="11"/>
                </a:cubicBezTo>
                <a:cubicBezTo>
                  <a:pt x="162" y="25"/>
                  <a:pt x="160" y="38"/>
                  <a:pt x="159" y="52"/>
                </a:cubicBezTo>
                <a:cubicBezTo>
                  <a:pt x="158" y="56"/>
                  <a:pt x="157" y="57"/>
                  <a:pt x="154" y="58"/>
                </a:cubicBezTo>
                <a:cubicBezTo>
                  <a:pt x="148" y="60"/>
                  <a:pt x="143" y="62"/>
                  <a:pt x="138" y="65"/>
                </a:cubicBezTo>
                <a:cubicBezTo>
                  <a:pt x="134" y="67"/>
                  <a:pt x="132" y="66"/>
                  <a:pt x="130" y="64"/>
                </a:cubicBezTo>
                <a:cubicBezTo>
                  <a:pt x="119" y="56"/>
                  <a:pt x="109" y="48"/>
                  <a:pt x="99" y="40"/>
                </a:cubicBezTo>
                <a:cubicBezTo>
                  <a:pt x="96" y="38"/>
                  <a:pt x="93" y="37"/>
                  <a:pt x="90" y="35"/>
                </a:cubicBezTo>
                <a:cubicBezTo>
                  <a:pt x="87" y="38"/>
                  <a:pt x="83" y="39"/>
                  <a:pt x="80" y="42"/>
                </a:cubicBezTo>
                <a:cubicBezTo>
                  <a:pt x="67" y="55"/>
                  <a:pt x="53" y="68"/>
                  <a:pt x="40" y="82"/>
                </a:cubicBezTo>
                <a:cubicBezTo>
                  <a:pt x="35" y="87"/>
                  <a:pt x="35" y="92"/>
                  <a:pt x="40" y="98"/>
                </a:cubicBezTo>
                <a:cubicBezTo>
                  <a:pt x="48" y="107"/>
                  <a:pt x="55" y="117"/>
                  <a:pt x="62" y="125"/>
                </a:cubicBezTo>
                <a:cubicBezTo>
                  <a:pt x="66" y="130"/>
                  <a:pt x="68" y="134"/>
                  <a:pt x="64" y="140"/>
                </a:cubicBezTo>
                <a:cubicBezTo>
                  <a:pt x="62" y="144"/>
                  <a:pt x="60" y="148"/>
                  <a:pt x="59" y="153"/>
                </a:cubicBezTo>
                <a:cubicBezTo>
                  <a:pt x="58" y="156"/>
                  <a:pt x="56" y="157"/>
                  <a:pt x="53" y="158"/>
                </a:cubicBezTo>
                <a:cubicBezTo>
                  <a:pt x="39" y="160"/>
                  <a:pt x="25" y="162"/>
                  <a:pt x="11" y="164"/>
                </a:cubicBezTo>
                <a:cubicBezTo>
                  <a:pt x="3" y="165"/>
                  <a:pt x="1" y="169"/>
                  <a:pt x="1" y="176"/>
                </a:cubicBezTo>
                <a:cubicBezTo>
                  <a:pt x="0" y="194"/>
                  <a:pt x="0" y="213"/>
                  <a:pt x="1" y="231"/>
                </a:cubicBezTo>
                <a:cubicBezTo>
                  <a:pt x="1" y="239"/>
                  <a:pt x="3" y="242"/>
                  <a:pt x="11" y="243"/>
                </a:cubicBezTo>
                <a:cubicBezTo>
                  <a:pt x="24" y="245"/>
                  <a:pt x="38" y="247"/>
                  <a:pt x="52" y="249"/>
                </a:cubicBezTo>
                <a:cubicBezTo>
                  <a:pt x="55" y="250"/>
                  <a:pt x="57" y="251"/>
                  <a:pt x="58" y="255"/>
                </a:cubicBezTo>
                <a:cubicBezTo>
                  <a:pt x="60" y="261"/>
                  <a:pt x="64" y="266"/>
                  <a:pt x="66" y="273"/>
                </a:cubicBezTo>
                <a:cubicBezTo>
                  <a:pt x="67" y="275"/>
                  <a:pt x="66" y="278"/>
                  <a:pt x="65" y="279"/>
                </a:cubicBezTo>
                <a:cubicBezTo>
                  <a:pt x="58" y="289"/>
                  <a:pt x="50" y="299"/>
                  <a:pt x="43" y="308"/>
                </a:cubicBezTo>
                <a:cubicBezTo>
                  <a:pt x="36" y="318"/>
                  <a:pt x="35" y="320"/>
                  <a:pt x="43" y="328"/>
                </a:cubicBezTo>
                <a:cubicBezTo>
                  <a:pt x="56" y="342"/>
                  <a:pt x="70" y="356"/>
                  <a:pt x="83" y="369"/>
                </a:cubicBezTo>
                <a:cubicBezTo>
                  <a:pt x="87" y="374"/>
                  <a:pt x="92" y="373"/>
                  <a:pt x="97" y="370"/>
                </a:cubicBezTo>
                <a:cubicBezTo>
                  <a:pt x="108" y="361"/>
                  <a:pt x="119" y="353"/>
                  <a:pt x="131" y="345"/>
                </a:cubicBezTo>
                <a:cubicBezTo>
                  <a:pt x="132" y="343"/>
                  <a:pt x="136" y="343"/>
                  <a:pt x="138" y="344"/>
                </a:cubicBezTo>
                <a:cubicBezTo>
                  <a:pt x="143" y="345"/>
                  <a:pt x="149" y="348"/>
                  <a:pt x="154" y="350"/>
                </a:cubicBezTo>
                <a:cubicBezTo>
                  <a:pt x="156" y="351"/>
                  <a:pt x="158" y="354"/>
                  <a:pt x="158" y="356"/>
                </a:cubicBezTo>
                <a:cubicBezTo>
                  <a:pt x="161" y="370"/>
                  <a:pt x="163" y="384"/>
                  <a:pt x="165" y="398"/>
                </a:cubicBezTo>
                <a:cubicBezTo>
                  <a:pt x="166" y="406"/>
                  <a:pt x="169" y="408"/>
                  <a:pt x="177" y="408"/>
                </a:cubicBezTo>
                <a:cubicBezTo>
                  <a:pt x="195" y="408"/>
                  <a:pt x="214" y="408"/>
                  <a:pt x="232" y="408"/>
                </a:cubicBezTo>
                <a:cubicBezTo>
                  <a:pt x="240" y="408"/>
                  <a:pt x="243" y="406"/>
                  <a:pt x="244" y="398"/>
                </a:cubicBezTo>
                <a:cubicBezTo>
                  <a:pt x="247" y="387"/>
                  <a:pt x="248" y="375"/>
                  <a:pt x="249" y="364"/>
                </a:cubicBezTo>
                <a:cubicBezTo>
                  <a:pt x="250" y="355"/>
                  <a:pt x="252" y="349"/>
                  <a:pt x="262" y="347"/>
                </a:cubicBezTo>
                <a:cubicBezTo>
                  <a:pt x="266" y="347"/>
                  <a:pt x="269" y="345"/>
                  <a:pt x="272" y="343"/>
                </a:cubicBezTo>
                <a:cubicBezTo>
                  <a:pt x="275" y="342"/>
                  <a:pt x="277" y="342"/>
                  <a:pt x="279" y="344"/>
                </a:cubicBezTo>
                <a:cubicBezTo>
                  <a:pt x="289" y="352"/>
                  <a:pt x="299" y="360"/>
                  <a:pt x="309" y="367"/>
                </a:cubicBezTo>
                <a:cubicBezTo>
                  <a:pt x="317" y="374"/>
                  <a:pt x="321" y="374"/>
                  <a:pt x="329" y="367"/>
                </a:cubicBezTo>
                <a:cubicBezTo>
                  <a:pt x="342" y="354"/>
                  <a:pt x="355" y="341"/>
                  <a:pt x="368" y="327"/>
                </a:cubicBezTo>
                <a:cubicBezTo>
                  <a:pt x="374" y="321"/>
                  <a:pt x="374" y="317"/>
                  <a:pt x="368" y="310"/>
                </a:cubicBezTo>
                <a:cubicBezTo>
                  <a:pt x="360" y="300"/>
                  <a:pt x="352" y="289"/>
                  <a:pt x="344" y="279"/>
                </a:cubicBezTo>
                <a:cubicBezTo>
                  <a:pt x="342" y="277"/>
                  <a:pt x="342" y="275"/>
                  <a:pt x="343" y="272"/>
                </a:cubicBezTo>
                <a:cubicBezTo>
                  <a:pt x="346" y="266"/>
                  <a:pt x="348" y="261"/>
                  <a:pt x="350" y="256"/>
                </a:cubicBezTo>
                <a:cubicBezTo>
                  <a:pt x="351" y="252"/>
                  <a:pt x="354" y="251"/>
                  <a:pt x="357" y="251"/>
                </a:cubicBezTo>
                <a:cubicBezTo>
                  <a:pt x="371" y="249"/>
                  <a:pt x="385" y="246"/>
                  <a:pt x="398" y="244"/>
                </a:cubicBezTo>
                <a:cubicBezTo>
                  <a:pt x="406" y="243"/>
                  <a:pt x="409" y="240"/>
                  <a:pt x="409" y="233"/>
                </a:cubicBezTo>
                <a:cubicBezTo>
                  <a:pt x="409" y="214"/>
                  <a:pt x="409" y="195"/>
                  <a:pt x="409" y="177"/>
                </a:cubicBezTo>
                <a:cubicBezTo>
                  <a:pt x="409" y="170"/>
                  <a:pt x="406" y="166"/>
                  <a:pt x="399" y="165"/>
                </a:cubicBezTo>
                <a:close/>
              </a:path>
            </a:pathLst>
          </a:custGeom>
          <a:solidFill>
            <a:srgbClr val="FFA024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48" name="Freeform 31"/>
          <p:cNvSpPr>
            <a:spLocks noEditPoints="1"/>
          </p:cNvSpPr>
          <p:nvPr/>
        </p:nvSpPr>
        <p:spPr bwMode="auto">
          <a:xfrm>
            <a:off x="6181725" y="3250840"/>
            <a:ext cx="306388" cy="293688"/>
          </a:xfrm>
          <a:custGeom>
            <a:avLst/>
            <a:gdLst>
              <a:gd name="T0" fmla="*/ 2147483647 w 246"/>
              <a:gd name="T1" fmla="*/ 2147483647 h 236"/>
              <a:gd name="T2" fmla="*/ 2147483647 w 246"/>
              <a:gd name="T3" fmla="*/ 2147483647 h 236"/>
              <a:gd name="T4" fmla="*/ 2147483647 w 246"/>
              <a:gd name="T5" fmla="*/ 2147483647 h 236"/>
              <a:gd name="T6" fmla="*/ 2147483647 w 246"/>
              <a:gd name="T7" fmla="*/ 2147483647 h 236"/>
              <a:gd name="T8" fmla="*/ 2147483647 w 246"/>
              <a:gd name="T9" fmla="*/ 2147483647 h 236"/>
              <a:gd name="T10" fmla="*/ 2147483647 w 246"/>
              <a:gd name="T11" fmla="*/ 2147483647 h 236"/>
              <a:gd name="T12" fmla="*/ 2147483647 w 246"/>
              <a:gd name="T13" fmla="*/ 2147483647 h 236"/>
              <a:gd name="T14" fmla="*/ 2147483647 w 246"/>
              <a:gd name="T15" fmla="*/ 2147483647 h 236"/>
              <a:gd name="T16" fmla="*/ 2147483647 w 246"/>
              <a:gd name="T17" fmla="*/ 2147483647 h 236"/>
              <a:gd name="T18" fmla="*/ 2147483647 w 246"/>
              <a:gd name="T19" fmla="*/ 2147483647 h 236"/>
              <a:gd name="T20" fmla="*/ 2147483647 w 246"/>
              <a:gd name="T21" fmla="*/ 2147483647 h 236"/>
              <a:gd name="T22" fmla="*/ 2147483647 w 246"/>
              <a:gd name="T23" fmla="*/ 2147483647 h 236"/>
              <a:gd name="T24" fmla="*/ 2147483647 w 246"/>
              <a:gd name="T25" fmla="*/ 2147483647 h 236"/>
              <a:gd name="T26" fmla="*/ 2147483647 w 246"/>
              <a:gd name="T27" fmla="*/ 2147483647 h 236"/>
              <a:gd name="T28" fmla="*/ 2147483647 w 246"/>
              <a:gd name="T29" fmla="*/ 2147483647 h 236"/>
              <a:gd name="T30" fmla="*/ 2147483647 w 246"/>
              <a:gd name="T31" fmla="*/ 2147483647 h 236"/>
              <a:gd name="T32" fmla="*/ 2147483647 w 246"/>
              <a:gd name="T33" fmla="*/ 2147483647 h 236"/>
              <a:gd name="T34" fmla="*/ 2147483647 w 246"/>
              <a:gd name="T35" fmla="*/ 2147483647 h 236"/>
              <a:gd name="T36" fmla="*/ 2147483647 w 246"/>
              <a:gd name="T37" fmla="*/ 2147483647 h 236"/>
              <a:gd name="T38" fmla="*/ 2147483647 w 246"/>
              <a:gd name="T39" fmla="*/ 2147483647 h 236"/>
              <a:gd name="T40" fmla="*/ 2147483647 w 246"/>
              <a:gd name="T41" fmla="*/ 2147483647 h 236"/>
              <a:gd name="T42" fmla="*/ 2147483647 w 246"/>
              <a:gd name="T43" fmla="*/ 2147483647 h 236"/>
              <a:gd name="T44" fmla="*/ 2147483647 w 246"/>
              <a:gd name="T45" fmla="*/ 2147483647 h 236"/>
              <a:gd name="T46" fmla="*/ 2147483647 w 246"/>
              <a:gd name="T47" fmla="*/ 2147483647 h 236"/>
              <a:gd name="T48" fmla="*/ 2147483647 w 246"/>
              <a:gd name="T49" fmla="*/ 2147483647 h 236"/>
              <a:gd name="T50" fmla="*/ 2147483647 w 246"/>
              <a:gd name="T51" fmla="*/ 2147483647 h 236"/>
              <a:gd name="T52" fmla="*/ 2147483647 w 246"/>
              <a:gd name="T53" fmla="*/ 2147483647 h 236"/>
              <a:gd name="T54" fmla="*/ 1926615072 w 246"/>
              <a:gd name="T55" fmla="*/ 2147483647 h 236"/>
              <a:gd name="T56" fmla="*/ 1926615072 w 246"/>
              <a:gd name="T57" fmla="*/ 2147483647 h 236"/>
              <a:gd name="T58" fmla="*/ 2147483647 w 246"/>
              <a:gd name="T59" fmla="*/ 2147483647 h 236"/>
              <a:gd name="T60" fmla="*/ 2147483647 w 246"/>
              <a:gd name="T61" fmla="*/ 2147483647 h 236"/>
              <a:gd name="T62" fmla="*/ 2147483647 w 246"/>
              <a:gd name="T63" fmla="*/ 2147483647 h 236"/>
              <a:gd name="T64" fmla="*/ 2147483647 w 246"/>
              <a:gd name="T65" fmla="*/ 2147483647 h 236"/>
              <a:gd name="T66" fmla="*/ 2147483647 w 246"/>
              <a:gd name="T67" fmla="*/ 2147483647 h 236"/>
              <a:gd name="T68" fmla="*/ 2147483647 w 246"/>
              <a:gd name="T69" fmla="*/ 2147483647 h 236"/>
              <a:gd name="T70" fmla="*/ 2147483647 w 246"/>
              <a:gd name="T71" fmla="*/ 2147483647 h 236"/>
              <a:gd name="T72" fmla="*/ 2147483647 w 246"/>
              <a:gd name="T73" fmla="*/ 2147483647 h 236"/>
              <a:gd name="T74" fmla="*/ 2147483647 w 246"/>
              <a:gd name="T75" fmla="*/ 2147483647 h 236"/>
              <a:gd name="T76" fmla="*/ 2147483647 w 246"/>
              <a:gd name="T77" fmla="*/ 2147483647 h 236"/>
              <a:gd name="T78" fmla="*/ 2147483647 w 246"/>
              <a:gd name="T79" fmla="*/ 2147483647 h 236"/>
              <a:gd name="T80" fmla="*/ 2147483647 w 246"/>
              <a:gd name="T81" fmla="*/ 2147483647 h 236"/>
              <a:gd name="T82" fmla="*/ 2147483647 w 246"/>
              <a:gd name="T83" fmla="*/ 2147483647 h 236"/>
              <a:gd name="T84" fmla="*/ 2147483647 w 246"/>
              <a:gd name="T85" fmla="*/ 2147483647 h 236"/>
              <a:gd name="T86" fmla="*/ 2147483647 w 246"/>
              <a:gd name="T87" fmla="*/ 2147483647 h 236"/>
              <a:gd name="T88" fmla="*/ 2147483647 w 246"/>
              <a:gd name="T89" fmla="*/ 2147483647 h 236"/>
              <a:gd name="T90" fmla="*/ 2147483647 w 246"/>
              <a:gd name="T91" fmla="*/ 2147483647 h 236"/>
              <a:gd name="T92" fmla="*/ 2147483647 w 246"/>
              <a:gd name="T93" fmla="*/ 2147483647 h 236"/>
              <a:gd name="T94" fmla="*/ 2147483647 w 246"/>
              <a:gd name="T95" fmla="*/ 2147483647 h 236"/>
              <a:gd name="T96" fmla="*/ 2147483647 w 246"/>
              <a:gd name="T97" fmla="*/ 2147483647 h 236"/>
              <a:gd name="T98" fmla="*/ 2147483647 w 246"/>
              <a:gd name="T99" fmla="*/ 2147483647 h 2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46" h="236">
                <a:moveTo>
                  <a:pt x="125" y="170"/>
                </a:moveTo>
                <a:cubicBezTo>
                  <a:pt x="125" y="170"/>
                  <a:pt x="125" y="170"/>
                  <a:pt x="125" y="170"/>
                </a:cubicBezTo>
                <a:cubicBezTo>
                  <a:pt x="97" y="170"/>
                  <a:pt x="74" y="148"/>
                  <a:pt x="74" y="120"/>
                </a:cubicBezTo>
                <a:cubicBezTo>
                  <a:pt x="74" y="92"/>
                  <a:pt x="97" y="69"/>
                  <a:pt x="125" y="69"/>
                </a:cubicBezTo>
                <a:cubicBezTo>
                  <a:pt x="153" y="69"/>
                  <a:pt x="175" y="92"/>
                  <a:pt x="175" y="120"/>
                </a:cubicBezTo>
                <a:cubicBezTo>
                  <a:pt x="175" y="148"/>
                  <a:pt x="153" y="170"/>
                  <a:pt x="125" y="170"/>
                </a:cubicBezTo>
                <a:close/>
                <a:moveTo>
                  <a:pt x="246" y="100"/>
                </a:moveTo>
                <a:cubicBezTo>
                  <a:pt x="246" y="100"/>
                  <a:pt x="246" y="100"/>
                  <a:pt x="246" y="100"/>
                </a:cubicBezTo>
                <a:cubicBezTo>
                  <a:pt x="246" y="95"/>
                  <a:pt x="244" y="93"/>
                  <a:pt x="240" y="92"/>
                </a:cubicBezTo>
                <a:cubicBezTo>
                  <a:pt x="232" y="91"/>
                  <a:pt x="223" y="88"/>
                  <a:pt x="215" y="88"/>
                </a:cubicBezTo>
                <a:cubicBezTo>
                  <a:pt x="205" y="87"/>
                  <a:pt x="195" y="85"/>
                  <a:pt x="192" y="74"/>
                </a:cubicBezTo>
                <a:cubicBezTo>
                  <a:pt x="190" y="70"/>
                  <a:pt x="190" y="67"/>
                  <a:pt x="191" y="64"/>
                </a:cubicBezTo>
                <a:cubicBezTo>
                  <a:pt x="195" y="53"/>
                  <a:pt x="200" y="42"/>
                  <a:pt x="204" y="31"/>
                </a:cubicBezTo>
                <a:cubicBezTo>
                  <a:pt x="205" y="27"/>
                  <a:pt x="206" y="24"/>
                  <a:pt x="201" y="21"/>
                </a:cubicBezTo>
                <a:cubicBezTo>
                  <a:pt x="190" y="15"/>
                  <a:pt x="179" y="9"/>
                  <a:pt x="169" y="3"/>
                </a:cubicBezTo>
                <a:cubicBezTo>
                  <a:pt x="165" y="0"/>
                  <a:pt x="162" y="1"/>
                  <a:pt x="160" y="4"/>
                </a:cubicBezTo>
                <a:cubicBezTo>
                  <a:pt x="154" y="11"/>
                  <a:pt x="147" y="17"/>
                  <a:pt x="143" y="24"/>
                </a:cubicBezTo>
                <a:cubicBezTo>
                  <a:pt x="137" y="34"/>
                  <a:pt x="130" y="39"/>
                  <a:pt x="119" y="37"/>
                </a:cubicBezTo>
                <a:cubicBezTo>
                  <a:pt x="115" y="36"/>
                  <a:pt x="113" y="36"/>
                  <a:pt x="111" y="33"/>
                </a:cubicBezTo>
                <a:cubicBezTo>
                  <a:pt x="103" y="23"/>
                  <a:pt x="95" y="13"/>
                  <a:pt x="87" y="4"/>
                </a:cubicBezTo>
                <a:cubicBezTo>
                  <a:pt x="84" y="1"/>
                  <a:pt x="82" y="0"/>
                  <a:pt x="79" y="2"/>
                </a:cubicBezTo>
                <a:cubicBezTo>
                  <a:pt x="68" y="9"/>
                  <a:pt x="57" y="15"/>
                  <a:pt x="45" y="21"/>
                </a:cubicBezTo>
                <a:cubicBezTo>
                  <a:pt x="42" y="23"/>
                  <a:pt x="41" y="25"/>
                  <a:pt x="42" y="29"/>
                </a:cubicBezTo>
                <a:cubicBezTo>
                  <a:pt x="46" y="38"/>
                  <a:pt x="48" y="47"/>
                  <a:pt x="52" y="55"/>
                </a:cubicBezTo>
                <a:cubicBezTo>
                  <a:pt x="57" y="64"/>
                  <a:pt x="58" y="72"/>
                  <a:pt x="51" y="80"/>
                </a:cubicBezTo>
                <a:cubicBezTo>
                  <a:pt x="48" y="84"/>
                  <a:pt x="46" y="86"/>
                  <a:pt x="41" y="87"/>
                </a:cubicBezTo>
                <a:cubicBezTo>
                  <a:pt x="30" y="88"/>
                  <a:pt x="18" y="90"/>
                  <a:pt x="7" y="92"/>
                </a:cubicBezTo>
                <a:cubicBezTo>
                  <a:pt x="3" y="93"/>
                  <a:pt x="0" y="95"/>
                  <a:pt x="1" y="100"/>
                </a:cubicBezTo>
                <a:cubicBezTo>
                  <a:pt x="1" y="112"/>
                  <a:pt x="1" y="124"/>
                  <a:pt x="1" y="136"/>
                </a:cubicBezTo>
                <a:cubicBezTo>
                  <a:pt x="1" y="140"/>
                  <a:pt x="2" y="143"/>
                  <a:pt x="7" y="144"/>
                </a:cubicBezTo>
                <a:cubicBezTo>
                  <a:pt x="16" y="145"/>
                  <a:pt x="24" y="148"/>
                  <a:pt x="33" y="148"/>
                </a:cubicBezTo>
                <a:cubicBezTo>
                  <a:pt x="44" y="149"/>
                  <a:pt x="51" y="151"/>
                  <a:pt x="55" y="162"/>
                </a:cubicBezTo>
                <a:cubicBezTo>
                  <a:pt x="57" y="166"/>
                  <a:pt x="57" y="168"/>
                  <a:pt x="56" y="172"/>
                </a:cubicBezTo>
                <a:cubicBezTo>
                  <a:pt x="51" y="184"/>
                  <a:pt x="47" y="195"/>
                  <a:pt x="43" y="206"/>
                </a:cubicBezTo>
                <a:cubicBezTo>
                  <a:pt x="41" y="210"/>
                  <a:pt x="42" y="212"/>
                  <a:pt x="46" y="215"/>
                </a:cubicBezTo>
                <a:cubicBezTo>
                  <a:pt x="57" y="221"/>
                  <a:pt x="68" y="227"/>
                  <a:pt x="78" y="233"/>
                </a:cubicBezTo>
                <a:cubicBezTo>
                  <a:pt x="82" y="235"/>
                  <a:pt x="84" y="235"/>
                  <a:pt x="87" y="232"/>
                </a:cubicBezTo>
                <a:cubicBezTo>
                  <a:pt x="94" y="224"/>
                  <a:pt x="101" y="216"/>
                  <a:pt x="108" y="207"/>
                </a:cubicBezTo>
                <a:cubicBezTo>
                  <a:pt x="112" y="202"/>
                  <a:pt x="116" y="197"/>
                  <a:pt x="123" y="200"/>
                </a:cubicBezTo>
                <a:cubicBezTo>
                  <a:pt x="131" y="197"/>
                  <a:pt x="135" y="201"/>
                  <a:pt x="139" y="207"/>
                </a:cubicBezTo>
                <a:cubicBezTo>
                  <a:pt x="145" y="216"/>
                  <a:pt x="153" y="224"/>
                  <a:pt x="159" y="232"/>
                </a:cubicBezTo>
                <a:cubicBezTo>
                  <a:pt x="162" y="235"/>
                  <a:pt x="165" y="236"/>
                  <a:pt x="169" y="233"/>
                </a:cubicBezTo>
                <a:cubicBezTo>
                  <a:pt x="179" y="227"/>
                  <a:pt x="190" y="221"/>
                  <a:pt x="200" y="215"/>
                </a:cubicBezTo>
                <a:cubicBezTo>
                  <a:pt x="205" y="213"/>
                  <a:pt x="206" y="210"/>
                  <a:pt x="204" y="205"/>
                </a:cubicBezTo>
                <a:cubicBezTo>
                  <a:pt x="201" y="197"/>
                  <a:pt x="199" y="189"/>
                  <a:pt x="195" y="182"/>
                </a:cubicBezTo>
                <a:cubicBezTo>
                  <a:pt x="190" y="172"/>
                  <a:pt x="189" y="163"/>
                  <a:pt x="196" y="154"/>
                </a:cubicBezTo>
                <a:cubicBezTo>
                  <a:pt x="198" y="152"/>
                  <a:pt x="200" y="150"/>
                  <a:pt x="203" y="150"/>
                </a:cubicBezTo>
                <a:cubicBezTo>
                  <a:pt x="216" y="148"/>
                  <a:pt x="228" y="146"/>
                  <a:pt x="240" y="144"/>
                </a:cubicBezTo>
                <a:cubicBezTo>
                  <a:pt x="244" y="143"/>
                  <a:pt x="246" y="141"/>
                  <a:pt x="246" y="136"/>
                </a:cubicBezTo>
                <a:cubicBezTo>
                  <a:pt x="246" y="124"/>
                  <a:pt x="246" y="112"/>
                  <a:pt x="246" y="100"/>
                </a:cubicBezTo>
                <a:close/>
              </a:path>
            </a:pathLst>
          </a:custGeom>
          <a:solidFill>
            <a:srgbClr val="DF7513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pic>
        <p:nvPicPr>
          <p:cNvPr id="2" name="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" end="3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348" y="-861507"/>
            <a:ext cx="609600" cy="60960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-892" y="0"/>
            <a:ext cx="12192892" cy="6858001"/>
          </a:xfrm>
          <a:prstGeom prst="rect">
            <a:avLst/>
          </a:prstGeom>
          <a:blipFill dpi="0" rotWithShape="1">
            <a:blip r:embed="rId6" cstate="print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743466" y="872808"/>
            <a:ext cx="4738405" cy="4946564"/>
            <a:chOff x="-6310256" y="5055515"/>
            <a:chExt cx="5986592" cy="6249584"/>
          </a:xfrm>
        </p:grpSpPr>
        <p:sp>
          <p:nvSpPr>
            <p:cNvPr id="5" name="Rounded Rectangle 4"/>
            <p:cNvSpPr/>
            <p:nvPr/>
          </p:nvSpPr>
          <p:spPr>
            <a:xfrm>
              <a:off x="-6310256" y="5055515"/>
              <a:ext cx="5976938" cy="6249584"/>
            </a:xfrm>
            <a:prstGeom prst="roundRect">
              <a:avLst>
                <a:gd name="adj" fmla="val 4329"/>
              </a:avLst>
            </a:prstGeom>
            <a:solidFill>
              <a:srgbClr val="C6C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-5892116" y="5513568"/>
              <a:ext cx="5140658" cy="5333478"/>
            </a:xfrm>
            <a:prstGeom prst="roundRect">
              <a:avLst>
                <a:gd name="adj" fmla="val 2608"/>
              </a:avLst>
            </a:prstGeom>
            <a:solidFill>
              <a:srgbClr val="B1B1B1"/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-4951484" y="6999286"/>
              <a:ext cx="3259394" cy="3259394"/>
            </a:xfrm>
            <a:prstGeom prst="ellipse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-3690497" y="6351895"/>
              <a:ext cx="737419" cy="635706"/>
            </a:xfrm>
            <a:prstGeom prst="triangle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endCxn id="6" idx="4"/>
            </p:cNvCxnSpPr>
            <p:nvPr/>
          </p:nvCxnSpPr>
          <p:spPr>
            <a:xfrm>
              <a:off x="-3329161" y="6999286"/>
              <a:ext cx="7374" cy="3259394"/>
            </a:xfrm>
            <a:prstGeom prst="line">
              <a:avLst/>
            </a:prstGeom>
            <a:ln w="76200">
              <a:solidFill>
                <a:srgbClr val="C5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" idx="1"/>
              <a:endCxn id="6" idx="5"/>
            </p:cNvCxnSpPr>
            <p:nvPr/>
          </p:nvCxnSpPr>
          <p:spPr>
            <a:xfrm>
              <a:off x="-4474157" y="7476613"/>
              <a:ext cx="2304740" cy="2304740"/>
            </a:xfrm>
            <a:prstGeom prst="line">
              <a:avLst/>
            </a:prstGeom>
            <a:ln w="76200">
              <a:solidFill>
                <a:srgbClr val="C5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-4464502" y="7520159"/>
              <a:ext cx="2304740" cy="2304740"/>
            </a:xfrm>
            <a:prstGeom prst="line">
              <a:avLst/>
            </a:prstGeom>
            <a:ln w="76200">
              <a:solidFill>
                <a:srgbClr val="C5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-4951484" y="8672052"/>
              <a:ext cx="3259394" cy="0"/>
            </a:xfrm>
            <a:prstGeom prst="line">
              <a:avLst/>
            </a:prstGeom>
            <a:ln w="76200">
              <a:solidFill>
                <a:srgbClr val="C5C4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-4586965" y="7368326"/>
              <a:ext cx="2549665" cy="2549665"/>
            </a:xfrm>
            <a:prstGeom prst="ellipse">
              <a:avLst/>
            </a:pr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-4375193" y="7597126"/>
              <a:ext cx="2092063" cy="20920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-6300602" y="5055515"/>
              <a:ext cx="5976938" cy="6249584"/>
            </a:xfrm>
            <a:prstGeom prst="roundRect">
              <a:avLst>
                <a:gd name="adj" fmla="val 4329"/>
              </a:avLst>
            </a:prstGeom>
            <a:gradFill flip="none" rotWithShape="1">
              <a:gsLst>
                <a:gs pos="49000">
                  <a:schemeClr val="bg1">
                    <a:alpha val="0"/>
                  </a:schemeClr>
                </a:gs>
                <a:gs pos="50000">
                  <a:schemeClr val="tx1">
                    <a:alpha val="6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8966124"/>
      </p:ext>
    </p:extLst>
  </p:cSld>
  <p:clrMapOvr>
    <a:masterClrMapping/>
  </p:clrMapOvr>
  <p:transition spd="slow" advTm="2336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7" dur="2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9" dur="2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62 0.11111 L 4.16667E-7 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-55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6041 1.11111E-6 L -4.16667E-6 1.11111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16667E-7 4.81481E-6 L -0.03307 -0.10625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4" y="-532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3542 0.11203 L -4.58333E-6 4.44444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560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58333E-6 -2.22222E-6 L 0.03021 -0.09953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497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5E-6 1.11111E-6 L 0.06094 1.11111E-6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6" grpId="0" animBg="1"/>
      <p:bldP spid="47" grpId="0" animBg="1"/>
      <p:bldP spid="47" grpId="1" animBg="1"/>
      <p:bldP spid="48" grpId="0" animBg="1"/>
      <p:bldP spid="4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3893" y="1478824"/>
            <a:ext cx="6986528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WHAT’S IN IT</a:t>
            </a:r>
          </a:p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FOR YOU?</a:t>
            </a:r>
          </a:p>
        </p:txBody>
      </p:sp>
      <p:pic>
        <p:nvPicPr>
          <p:cNvPr id="2" name="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0" end="41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689" y="-1505712"/>
            <a:ext cx="994194" cy="9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7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0">
        <p:fade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9533" y="1478824"/>
            <a:ext cx="1053525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LET’S HAVE A LOOK</a:t>
            </a:r>
          </a:p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AT AN EXAMPLE</a:t>
            </a:r>
          </a:p>
        </p:txBody>
      </p:sp>
    </p:spTree>
    <p:extLst>
      <p:ext uri="{BB962C8B-B14F-4D97-AF65-F5344CB8AC3E}">
        <p14:creationId xmlns:p14="http://schemas.microsoft.com/office/powerpoint/2010/main" val="280004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21315" y="1105467"/>
            <a:ext cx="4908178" cy="4599293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5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7" y="1395673"/>
            <a:ext cx="4632790" cy="405142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64" y="2258963"/>
            <a:ext cx="1068132" cy="109516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86" y="2564741"/>
            <a:ext cx="1690168" cy="148202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3267">
            <a:off x="3910498" y="3105142"/>
            <a:ext cx="661784" cy="665212"/>
          </a:xfrm>
          <a:prstGeom prst="rect">
            <a:avLst/>
          </a:prstGeom>
        </p:spPr>
      </p:pic>
      <p:pic>
        <p:nvPicPr>
          <p:cNvPr id="11" name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43" end="3973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5091" y="-916541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63647" y="2377329"/>
            <a:ext cx="1297425" cy="221599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rgbClr val="00B050"/>
                </a:solidFill>
                <a:latin typeface="Bodoni MT Black" panose="02070A03080606020203" pitchFamily="18" charset="0"/>
              </a:rPr>
              <a:t>=</a:t>
            </a:r>
            <a:endParaRPr lang="en-US" sz="2400" dirty="0">
              <a:solidFill>
                <a:srgbClr val="00B050"/>
              </a:solidFill>
              <a:latin typeface="Bodoni MT Black" panose="02070A03080606020203" pitchFamily="18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880802" y="1632300"/>
            <a:ext cx="4733217" cy="3553586"/>
          </a:xfrm>
          <a:custGeom>
            <a:avLst/>
            <a:gdLst>
              <a:gd name="connsiteX0" fmla="*/ 0 w 5429250"/>
              <a:gd name="connsiteY0" fmla="*/ 1924050 h 2724150"/>
              <a:gd name="connsiteX1" fmla="*/ 581025 w 5429250"/>
              <a:gd name="connsiteY1" fmla="*/ 1847850 h 2724150"/>
              <a:gd name="connsiteX2" fmla="*/ 571500 w 5429250"/>
              <a:gd name="connsiteY2" fmla="*/ 638175 h 2724150"/>
              <a:gd name="connsiteX3" fmla="*/ 333375 w 5429250"/>
              <a:gd name="connsiteY3" fmla="*/ 628650 h 2724150"/>
              <a:gd name="connsiteX4" fmla="*/ 333375 w 5429250"/>
              <a:gd name="connsiteY4" fmla="*/ 571500 h 2724150"/>
              <a:gd name="connsiteX5" fmla="*/ 1857375 w 5429250"/>
              <a:gd name="connsiteY5" fmla="*/ 0 h 2724150"/>
              <a:gd name="connsiteX6" fmla="*/ 3810000 w 5429250"/>
              <a:gd name="connsiteY6" fmla="*/ 180975 h 2724150"/>
              <a:gd name="connsiteX7" fmla="*/ 5286375 w 5429250"/>
              <a:gd name="connsiteY7" fmla="*/ 561975 h 2724150"/>
              <a:gd name="connsiteX8" fmla="*/ 5276850 w 5429250"/>
              <a:gd name="connsiteY8" fmla="*/ 609600 h 2724150"/>
              <a:gd name="connsiteX9" fmla="*/ 5124450 w 5429250"/>
              <a:gd name="connsiteY9" fmla="*/ 619125 h 2724150"/>
              <a:gd name="connsiteX10" fmla="*/ 5114925 w 5429250"/>
              <a:gd name="connsiteY10" fmla="*/ 628650 h 2724150"/>
              <a:gd name="connsiteX11" fmla="*/ 5086350 w 5429250"/>
              <a:gd name="connsiteY11" fmla="*/ 1695450 h 2724150"/>
              <a:gd name="connsiteX12" fmla="*/ 5429250 w 5429250"/>
              <a:gd name="connsiteY12" fmla="*/ 1724025 h 2724150"/>
              <a:gd name="connsiteX13" fmla="*/ 5429250 w 5429250"/>
              <a:gd name="connsiteY13" fmla="*/ 1905000 h 2724150"/>
              <a:gd name="connsiteX14" fmla="*/ 3867150 w 5429250"/>
              <a:gd name="connsiteY14" fmla="*/ 2724150 h 2724150"/>
              <a:gd name="connsiteX15" fmla="*/ 19050 w 5429250"/>
              <a:gd name="connsiteY15" fmla="*/ 2152650 h 2724150"/>
              <a:gd name="connsiteX16" fmla="*/ 0 w 5429250"/>
              <a:gd name="connsiteY16" fmla="*/ 19240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29250" h="2724150">
                <a:moveTo>
                  <a:pt x="0" y="1924050"/>
                </a:moveTo>
                <a:lnTo>
                  <a:pt x="581025" y="1847850"/>
                </a:lnTo>
                <a:lnTo>
                  <a:pt x="571500" y="638175"/>
                </a:lnTo>
                <a:lnTo>
                  <a:pt x="333375" y="628650"/>
                </a:lnTo>
                <a:lnTo>
                  <a:pt x="333375" y="571500"/>
                </a:lnTo>
                <a:lnTo>
                  <a:pt x="1857375" y="0"/>
                </a:lnTo>
                <a:lnTo>
                  <a:pt x="3810000" y="180975"/>
                </a:lnTo>
                <a:lnTo>
                  <a:pt x="5286375" y="561975"/>
                </a:lnTo>
                <a:lnTo>
                  <a:pt x="5276850" y="609600"/>
                </a:lnTo>
                <a:lnTo>
                  <a:pt x="5124450" y="619125"/>
                </a:lnTo>
                <a:lnTo>
                  <a:pt x="5114925" y="628650"/>
                </a:lnTo>
                <a:lnTo>
                  <a:pt x="5086350" y="1695450"/>
                </a:lnTo>
                <a:lnTo>
                  <a:pt x="5429250" y="1724025"/>
                </a:lnTo>
                <a:lnTo>
                  <a:pt x="5429250" y="1905000"/>
                </a:lnTo>
                <a:lnTo>
                  <a:pt x="3867150" y="2724150"/>
                </a:lnTo>
                <a:lnTo>
                  <a:pt x="19050" y="2152650"/>
                </a:lnTo>
                <a:lnTo>
                  <a:pt x="0" y="1924050"/>
                </a:lnTo>
                <a:close/>
              </a:path>
            </a:pathLst>
          </a:custGeom>
          <a:solidFill>
            <a:srgbClr val="AEB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236370" y="1728189"/>
            <a:ext cx="2850467" cy="726171"/>
          </a:xfrm>
          <a:custGeom>
            <a:avLst/>
            <a:gdLst>
              <a:gd name="connsiteX0" fmla="*/ 3132202 w 3263900"/>
              <a:gd name="connsiteY0" fmla="*/ 512177 h 552450"/>
              <a:gd name="connsiteX1" fmla="*/ 3263900 w 3263900"/>
              <a:gd name="connsiteY1" fmla="*/ 552450 h 552450"/>
              <a:gd name="connsiteX2" fmla="*/ 3229651 w 3263900"/>
              <a:gd name="connsiteY2" fmla="*/ 552383 h 552450"/>
              <a:gd name="connsiteX3" fmla="*/ 1457325 w 3263900"/>
              <a:gd name="connsiteY3" fmla="*/ 0 h 552450"/>
              <a:gd name="connsiteX4" fmla="*/ 2273338 w 3263900"/>
              <a:gd name="connsiteY4" fmla="*/ 249537 h 552450"/>
              <a:gd name="connsiteX5" fmla="*/ 1335281 w 3263900"/>
              <a:gd name="connsiteY5" fmla="*/ 548698 h 552450"/>
              <a:gd name="connsiteX6" fmla="*/ 0 w 3263900"/>
              <a:gd name="connsiteY6" fmla="*/ 54610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900" h="552450">
                <a:moveTo>
                  <a:pt x="3132202" y="512177"/>
                </a:moveTo>
                <a:lnTo>
                  <a:pt x="3263900" y="552450"/>
                </a:lnTo>
                <a:lnTo>
                  <a:pt x="3229651" y="552383"/>
                </a:lnTo>
                <a:close/>
                <a:moveTo>
                  <a:pt x="1457325" y="0"/>
                </a:moveTo>
                <a:lnTo>
                  <a:pt x="2273338" y="249537"/>
                </a:lnTo>
                <a:lnTo>
                  <a:pt x="1335281" y="548698"/>
                </a:lnTo>
                <a:lnTo>
                  <a:pt x="0" y="546100"/>
                </a:lnTo>
                <a:close/>
              </a:path>
            </a:pathLst>
          </a:custGeom>
          <a:solidFill>
            <a:srgbClr val="8F9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352604" y="2508333"/>
            <a:ext cx="1719629" cy="1939325"/>
          </a:xfrm>
          <a:custGeom>
            <a:avLst/>
            <a:gdLst>
              <a:gd name="connsiteX0" fmla="*/ 0 w 1969045"/>
              <a:gd name="connsiteY0" fmla="*/ 0 h 1475382"/>
              <a:gd name="connsiteX1" fmla="*/ 1940996 w 1969045"/>
              <a:gd name="connsiteY1" fmla="*/ 5610 h 1475382"/>
              <a:gd name="connsiteX2" fmla="*/ 1969045 w 1969045"/>
              <a:gd name="connsiteY2" fmla="*/ 16829 h 1475382"/>
              <a:gd name="connsiteX3" fmla="*/ 1957825 w 1969045"/>
              <a:gd name="connsiteY3" fmla="*/ 1475382 h 1475382"/>
              <a:gd name="connsiteX4" fmla="*/ 678787 w 1969045"/>
              <a:gd name="connsiteY4" fmla="*/ 1323917 h 1475382"/>
              <a:gd name="connsiteX5" fmla="*/ 190733 w 1969045"/>
              <a:gd name="connsiteY5" fmla="*/ 1419283 h 1475382"/>
              <a:gd name="connsiteX6" fmla="*/ 22439 w 1969045"/>
              <a:gd name="connsiteY6" fmla="*/ 1391234 h 1475382"/>
              <a:gd name="connsiteX7" fmla="*/ 0 w 1969045"/>
              <a:gd name="connsiteY7" fmla="*/ 0 h 147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9045" h="1475382">
                <a:moveTo>
                  <a:pt x="0" y="0"/>
                </a:moveTo>
                <a:lnTo>
                  <a:pt x="1940996" y="5610"/>
                </a:lnTo>
                <a:lnTo>
                  <a:pt x="1969045" y="16829"/>
                </a:lnTo>
                <a:lnTo>
                  <a:pt x="1957825" y="1475382"/>
                </a:lnTo>
                <a:lnTo>
                  <a:pt x="678787" y="1323917"/>
                </a:lnTo>
                <a:lnTo>
                  <a:pt x="190733" y="1419283"/>
                </a:lnTo>
                <a:lnTo>
                  <a:pt x="22439" y="1391234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Isosceles Triangle 15"/>
          <p:cNvSpPr/>
          <p:nvPr/>
        </p:nvSpPr>
        <p:spPr>
          <a:xfrm>
            <a:off x="8699989" y="2247954"/>
            <a:ext cx="1364231" cy="258750"/>
          </a:xfrm>
          <a:prstGeom prst="triangle">
            <a:avLst>
              <a:gd name="adj" fmla="val 54264"/>
            </a:avLst>
          </a:prstGeom>
          <a:solidFill>
            <a:srgbClr val="A2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8477951" y="2440864"/>
            <a:ext cx="188552" cy="1936456"/>
          </a:xfrm>
          <a:custGeom>
            <a:avLst/>
            <a:gdLst>
              <a:gd name="connsiteX0" fmla="*/ 0 w 215900"/>
              <a:gd name="connsiteY0" fmla="*/ 44450 h 1473200"/>
              <a:gd name="connsiteX1" fmla="*/ 139700 w 215900"/>
              <a:gd name="connsiteY1" fmla="*/ 0 h 1473200"/>
              <a:gd name="connsiteX2" fmla="*/ 215900 w 215900"/>
              <a:gd name="connsiteY2" fmla="*/ 0 h 1473200"/>
              <a:gd name="connsiteX3" fmla="*/ 215900 w 215900"/>
              <a:gd name="connsiteY3" fmla="*/ 1454150 h 1473200"/>
              <a:gd name="connsiteX4" fmla="*/ 133350 w 215900"/>
              <a:gd name="connsiteY4" fmla="*/ 1473200 h 1473200"/>
              <a:gd name="connsiteX5" fmla="*/ 19050 w 215900"/>
              <a:gd name="connsiteY5" fmla="*/ 1466850 h 1473200"/>
              <a:gd name="connsiteX6" fmla="*/ 0 w 215900"/>
              <a:gd name="connsiteY6" fmla="*/ 4445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900" h="1473200">
                <a:moveTo>
                  <a:pt x="0" y="44450"/>
                </a:moveTo>
                <a:lnTo>
                  <a:pt x="139700" y="0"/>
                </a:lnTo>
                <a:lnTo>
                  <a:pt x="215900" y="0"/>
                </a:lnTo>
                <a:lnTo>
                  <a:pt x="215900" y="1454150"/>
                </a:lnTo>
                <a:lnTo>
                  <a:pt x="133350" y="1473200"/>
                </a:lnTo>
                <a:lnTo>
                  <a:pt x="19050" y="1466850"/>
                </a:lnTo>
                <a:lnTo>
                  <a:pt x="0" y="44450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8594410" y="2478427"/>
            <a:ext cx="66548" cy="1911416"/>
          </a:xfrm>
          <a:custGeom>
            <a:avLst/>
            <a:gdLst>
              <a:gd name="connsiteX0" fmla="*/ 0 w 76200"/>
              <a:gd name="connsiteY0" fmla="*/ 0 h 1454150"/>
              <a:gd name="connsiteX1" fmla="*/ 76200 w 76200"/>
              <a:gd name="connsiteY1" fmla="*/ 0 h 1454150"/>
              <a:gd name="connsiteX2" fmla="*/ 76200 w 76200"/>
              <a:gd name="connsiteY2" fmla="*/ 1422400 h 1454150"/>
              <a:gd name="connsiteX3" fmla="*/ 0 w 76200"/>
              <a:gd name="connsiteY3" fmla="*/ 1454150 h 1454150"/>
              <a:gd name="connsiteX4" fmla="*/ 0 w 76200"/>
              <a:gd name="connsiteY4" fmla="*/ 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1454150">
                <a:moveTo>
                  <a:pt x="0" y="0"/>
                </a:moveTo>
                <a:lnTo>
                  <a:pt x="76200" y="0"/>
                </a:lnTo>
                <a:lnTo>
                  <a:pt x="76200" y="1422400"/>
                </a:lnTo>
                <a:lnTo>
                  <a:pt x="0" y="1454150"/>
                </a:lnTo>
                <a:lnTo>
                  <a:pt x="0" y="0"/>
                </a:lnTo>
                <a:close/>
              </a:path>
            </a:pathLst>
          </a:custGeom>
          <a:solidFill>
            <a:srgbClr val="7C9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8952155" y="2492428"/>
            <a:ext cx="1430575" cy="2013062"/>
          </a:xfrm>
          <a:custGeom>
            <a:avLst/>
            <a:gdLst>
              <a:gd name="connsiteX0" fmla="*/ 0 w 1638066"/>
              <a:gd name="connsiteY0" fmla="*/ 23982 h 1531479"/>
              <a:gd name="connsiteX1" fmla="*/ 1284648 w 1638066"/>
              <a:gd name="connsiteY1" fmla="*/ 35202 h 1531479"/>
              <a:gd name="connsiteX2" fmla="*/ 1267819 w 1638066"/>
              <a:gd name="connsiteY2" fmla="*/ 1499364 h 1531479"/>
              <a:gd name="connsiteX3" fmla="*/ 11220 w 1638066"/>
              <a:gd name="connsiteY3" fmla="*/ 1336679 h 1531479"/>
              <a:gd name="connsiteX4" fmla="*/ 1638066 w 1638066"/>
              <a:gd name="connsiteY4" fmla="*/ 0 h 1531479"/>
              <a:gd name="connsiteX5" fmla="*/ 1626847 w 1638066"/>
              <a:gd name="connsiteY5" fmla="*/ 1531479 h 1531479"/>
              <a:gd name="connsiteX6" fmla="*/ 1368796 w 1638066"/>
              <a:gd name="connsiteY6" fmla="*/ 1509040 h 1531479"/>
              <a:gd name="connsiteX7" fmla="*/ 1357576 w 1638066"/>
              <a:gd name="connsiteY7" fmla="*/ 22439 h 153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8066" h="1531479">
                <a:moveTo>
                  <a:pt x="0" y="23982"/>
                </a:moveTo>
                <a:lnTo>
                  <a:pt x="1284648" y="35202"/>
                </a:lnTo>
                <a:lnTo>
                  <a:pt x="1267819" y="1499364"/>
                </a:lnTo>
                <a:lnTo>
                  <a:pt x="11220" y="1336679"/>
                </a:lnTo>
                <a:close/>
                <a:moveTo>
                  <a:pt x="1638066" y="0"/>
                </a:moveTo>
                <a:cubicBezTo>
                  <a:pt x="1634326" y="510493"/>
                  <a:pt x="1630587" y="1020986"/>
                  <a:pt x="1626847" y="1531479"/>
                </a:cubicBezTo>
                <a:lnTo>
                  <a:pt x="1368796" y="1509040"/>
                </a:lnTo>
                <a:lnTo>
                  <a:pt x="1357576" y="22439"/>
                </a:lnTo>
                <a:close/>
              </a:path>
            </a:pathLst>
          </a:custGeom>
          <a:solidFill>
            <a:srgbClr val="FFCC7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7452256" y="1925388"/>
            <a:ext cx="1474343" cy="546945"/>
          </a:xfrm>
          <a:custGeom>
            <a:avLst/>
            <a:gdLst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93792 w 1625634"/>
              <a:gd name="connsiteY2" fmla="*/ 420736 h 420736"/>
              <a:gd name="connsiteX3" fmla="*/ 0 w 1625634"/>
              <a:gd name="connsiteY3" fmla="*/ 420736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921841 w 1625634"/>
              <a:gd name="connsiteY2" fmla="*/ 40390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7135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4891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206951 w 1671353"/>
              <a:gd name="connsiteY0" fmla="*/ 0 h 416100"/>
              <a:gd name="connsiteX1" fmla="*/ 1671353 w 1671353"/>
              <a:gd name="connsiteY1" fmla="*/ 168262 h 416100"/>
              <a:gd name="connsiteX2" fmla="*/ 894632 w 1671353"/>
              <a:gd name="connsiteY2" fmla="*/ 409516 h 416100"/>
              <a:gd name="connsiteX3" fmla="*/ 0 w 1671353"/>
              <a:gd name="connsiteY3" fmla="*/ 416100 h 416100"/>
              <a:gd name="connsiteX4" fmla="*/ 1206951 w 1671353"/>
              <a:gd name="connsiteY4" fmla="*/ 0 h 416100"/>
              <a:gd name="connsiteX0" fmla="*/ 1206951 w 1699402"/>
              <a:gd name="connsiteY0" fmla="*/ 0 h 416100"/>
              <a:gd name="connsiteX1" fmla="*/ 1699402 w 1699402"/>
              <a:gd name="connsiteY1" fmla="*/ 179482 h 416100"/>
              <a:gd name="connsiteX2" fmla="*/ 894632 w 1699402"/>
              <a:gd name="connsiteY2" fmla="*/ 409516 h 416100"/>
              <a:gd name="connsiteX3" fmla="*/ 0 w 1699402"/>
              <a:gd name="connsiteY3" fmla="*/ 416100 h 416100"/>
              <a:gd name="connsiteX4" fmla="*/ 1206951 w 1699402"/>
              <a:gd name="connsiteY4" fmla="*/ 0 h 416100"/>
              <a:gd name="connsiteX0" fmla="*/ 1206951 w 1688183"/>
              <a:gd name="connsiteY0" fmla="*/ 0 h 416100"/>
              <a:gd name="connsiteX1" fmla="*/ 1688183 w 1688183"/>
              <a:gd name="connsiteY1" fmla="*/ 173872 h 416100"/>
              <a:gd name="connsiteX2" fmla="*/ 894632 w 1688183"/>
              <a:gd name="connsiteY2" fmla="*/ 409516 h 416100"/>
              <a:gd name="connsiteX3" fmla="*/ 0 w 1688183"/>
              <a:gd name="connsiteY3" fmla="*/ 416100 h 416100"/>
              <a:gd name="connsiteX4" fmla="*/ 1206951 w 1688183"/>
              <a:gd name="connsiteY4" fmla="*/ 0 h 4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83" h="416100">
                <a:moveTo>
                  <a:pt x="1206951" y="0"/>
                </a:moveTo>
                <a:lnTo>
                  <a:pt x="1688183" y="173872"/>
                </a:lnTo>
                <a:lnTo>
                  <a:pt x="894632" y="409516"/>
                </a:lnTo>
                <a:lnTo>
                  <a:pt x="0" y="416100"/>
                </a:lnTo>
                <a:lnTo>
                  <a:pt x="1206951" y="0"/>
                </a:lnTo>
                <a:close/>
              </a:path>
            </a:pathLst>
          </a:custGeom>
          <a:solidFill>
            <a:srgbClr val="F9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384402" y="2479708"/>
            <a:ext cx="107782" cy="1666491"/>
          </a:xfrm>
          <a:custGeom>
            <a:avLst/>
            <a:gdLst>
              <a:gd name="connsiteX0" fmla="*/ 0 w 123415"/>
              <a:gd name="connsiteY0" fmla="*/ 0 h 1267818"/>
              <a:gd name="connsiteX1" fmla="*/ 89757 w 123415"/>
              <a:gd name="connsiteY1" fmla="*/ 0 h 1267818"/>
              <a:gd name="connsiteX2" fmla="*/ 123415 w 123415"/>
              <a:gd name="connsiteY2" fmla="*/ 1267818 h 1267818"/>
              <a:gd name="connsiteX3" fmla="*/ 11219 w 123415"/>
              <a:gd name="connsiteY3" fmla="*/ 1262208 h 1267818"/>
              <a:gd name="connsiteX4" fmla="*/ 0 w 123415"/>
              <a:gd name="connsiteY4" fmla="*/ 0 h 126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15" h="1267818">
                <a:moveTo>
                  <a:pt x="0" y="0"/>
                </a:moveTo>
                <a:lnTo>
                  <a:pt x="89757" y="0"/>
                </a:lnTo>
                <a:lnTo>
                  <a:pt x="123415" y="1267818"/>
                </a:lnTo>
                <a:lnTo>
                  <a:pt x="11219" y="1262208"/>
                </a:lnTo>
                <a:cubicBezTo>
                  <a:pt x="7479" y="837732"/>
                  <a:pt x="3740" y="413256"/>
                  <a:pt x="0" y="0"/>
                </a:cubicBez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053105" y="2872939"/>
            <a:ext cx="367442" cy="1460024"/>
            <a:chOff x="3200989" y="4130663"/>
            <a:chExt cx="420736" cy="1110744"/>
          </a:xfrm>
        </p:grpSpPr>
        <p:sp>
          <p:nvSpPr>
            <p:cNvPr id="23" name="Freeform 22"/>
            <p:cNvSpPr/>
            <p:nvPr/>
          </p:nvSpPr>
          <p:spPr>
            <a:xfrm>
              <a:off x="3200989" y="4130663"/>
              <a:ext cx="420736" cy="1110744"/>
            </a:xfrm>
            <a:custGeom>
              <a:avLst/>
              <a:gdLst>
                <a:gd name="connsiteX0" fmla="*/ 0 w 420736"/>
                <a:gd name="connsiteY0" fmla="*/ 0 h 1110744"/>
                <a:gd name="connsiteX1" fmla="*/ 420736 w 420736"/>
                <a:gd name="connsiteY1" fmla="*/ 16829 h 1110744"/>
                <a:gd name="connsiteX2" fmla="*/ 409516 w 420736"/>
                <a:gd name="connsiteY2" fmla="*/ 1110744 h 1110744"/>
                <a:gd name="connsiteX3" fmla="*/ 5609 w 420736"/>
                <a:gd name="connsiteY3" fmla="*/ 1065865 h 1110744"/>
                <a:gd name="connsiteX4" fmla="*/ 0 w 420736"/>
                <a:gd name="connsiteY4" fmla="*/ 0 h 111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736" h="1110744">
                  <a:moveTo>
                    <a:pt x="0" y="0"/>
                  </a:moveTo>
                  <a:lnTo>
                    <a:pt x="420736" y="16829"/>
                  </a:lnTo>
                  <a:lnTo>
                    <a:pt x="409516" y="1110744"/>
                  </a:lnTo>
                  <a:lnTo>
                    <a:pt x="5609" y="1065865"/>
                  </a:lnTo>
                  <a:cubicBezTo>
                    <a:pt x="3739" y="714317"/>
                    <a:pt x="1870" y="362768"/>
                    <a:pt x="0" y="0"/>
                  </a:cubicBezTo>
                  <a:close/>
                </a:path>
              </a:pathLst>
            </a:custGeom>
            <a:solidFill>
              <a:srgbClr val="3818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242687" y="4195898"/>
              <a:ext cx="350711" cy="1013162"/>
              <a:chOff x="3377157" y="4176848"/>
              <a:chExt cx="350711" cy="1013162"/>
            </a:xfrm>
          </p:grpSpPr>
          <p:sp>
            <p:nvSpPr>
              <p:cNvPr id="25" name="Rectangle 55"/>
              <p:cNvSpPr/>
              <p:nvPr/>
            </p:nvSpPr>
            <p:spPr>
              <a:xfrm>
                <a:off x="3377157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Rectangle 55"/>
              <p:cNvSpPr/>
              <p:nvPr/>
            </p:nvSpPr>
            <p:spPr>
              <a:xfrm>
                <a:off x="3498641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 55"/>
              <p:cNvSpPr/>
              <p:nvPr/>
            </p:nvSpPr>
            <p:spPr>
              <a:xfrm>
                <a:off x="3614881" y="4180589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Rectangle 55"/>
              <p:cNvSpPr/>
              <p:nvPr/>
            </p:nvSpPr>
            <p:spPr>
              <a:xfrm>
                <a:off x="3377157" y="4621618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 55"/>
              <p:cNvSpPr/>
              <p:nvPr/>
            </p:nvSpPr>
            <p:spPr>
              <a:xfrm>
                <a:off x="3501914" y="463598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ectangle 55"/>
              <p:cNvSpPr/>
              <p:nvPr/>
            </p:nvSpPr>
            <p:spPr>
              <a:xfrm>
                <a:off x="3618833" y="465281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7666855" y="2926273"/>
            <a:ext cx="623905" cy="892236"/>
            <a:chOff x="1759533" y="4182458"/>
            <a:chExt cx="714396" cy="678787"/>
          </a:xfrm>
        </p:grpSpPr>
        <p:sp>
          <p:nvSpPr>
            <p:cNvPr id="32" name="Freeform 31"/>
            <p:cNvSpPr/>
            <p:nvPr/>
          </p:nvSpPr>
          <p:spPr>
            <a:xfrm>
              <a:off x="1759533" y="4182458"/>
              <a:ext cx="706837" cy="678787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1868069" y="4252452"/>
              <a:ext cx="605860" cy="583421"/>
            </a:xfrm>
            <a:custGeom>
              <a:avLst/>
              <a:gdLst>
                <a:gd name="connsiteX0" fmla="*/ 0 w 605860"/>
                <a:gd name="connsiteY0" fmla="*/ 0 h 583421"/>
                <a:gd name="connsiteX1" fmla="*/ 589030 w 605860"/>
                <a:gd name="connsiteY1" fmla="*/ 16830 h 583421"/>
                <a:gd name="connsiteX2" fmla="*/ 605860 w 605860"/>
                <a:gd name="connsiteY2" fmla="*/ 583421 h 583421"/>
                <a:gd name="connsiteX3" fmla="*/ 11219 w 605860"/>
                <a:gd name="connsiteY3" fmla="*/ 532933 h 583421"/>
                <a:gd name="connsiteX4" fmla="*/ 0 w 605860"/>
                <a:gd name="connsiteY4" fmla="*/ 0 h 58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860" h="583421">
                  <a:moveTo>
                    <a:pt x="0" y="0"/>
                  </a:moveTo>
                  <a:lnTo>
                    <a:pt x="589030" y="16830"/>
                  </a:lnTo>
                  <a:lnTo>
                    <a:pt x="605860" y="583421"/>
                  </a:lnTo>
                  <a:lnTo>
                    <a:pt x="11219" y="532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860645" y="4248937"/>
              <a:ext cx="172871" cy="545910"/>
            </a:xfrm>
            <a:custGeom>
              <a:avLst/>
              <a:gdLst>
                <a:gd name="connsiteX0" fmla="*/ 0 w 172871"/>
                <a:gd name="connsiteY0" fmla="*/ 0 h 545910"/>
                <a:gd name="connsiteX1" fmla="*/ 163773 w 172871"/>
                <a:gd name="connsiteY1" fmla="*/ 4549 h 545910"/>
                <a:gd name="connsiteX2" fmla="*/ 172871 w 172871"/>
                <a:gd name="connsiteY2" fmla="*/ 545910 h 545910"/>
                <a:gd name="connsiteX3" fmla="*/ 18197 w 172871"/>
                <a:gd name="connsiteY3" fmla="*/ 532263 h 545910"/>
                <a:gd name="connsiteX4" fmla="*/ 0 w 172871"/>
                <a:gd name="connsiteY4" fmla="*/ 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71" h="545910">
                  <a:moveTo>
                    <a:pt x="0" y="0"/>
                  </a:moveTo>
                  <a:lnTo>
                    <a:pt x="163773" y="4549"/>
                  </a:lnTo>
                  <a:lnTo>
                    <a:pt x="172871" y="545910"/>
                  </a:lnTo>
                  <a:lnTo>
                    <a:pt x="18197" y="53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2051713" y="4252452"/>
              <a:ext cx="250209" cy="564108"/>
            </a:xfrm>
            <a:custGeom>
              <a:avLst/>
              <a:gdLst>
                <a:gd name="connsiteX0" fmla="*/ 0 w 250209"/>
                <a:gd name="connsiteY0" fmla="*/ 0 h 564108"/>
                <a:gd name="connsiteX1" fmla="*/ 241111 w 250209"/>
                <a:gd name="connsiteY1" fmla="*/ 18197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9098 h 573206"/>
                <a:gd name="connsiteX1" fmla="*/ 245660 w 250209"/>
                <a:gd name="connsiteY1" fmla="*/ 0 h 573206"/>
                <a:gd name="connsiteX2" fmla="*/ 250209 w 250209"/>
                <a:gd name="connsiteY2" fmla="*/ 573206 h 573206"/>
                <a:gd name="connsiteX3" fmla="*/ 9099 w 250209"/>
                <a:gd name="connsiteY3" fmla="*/ 555009 h 573206"/>
                <a:gd name="connsiteX4" fmla="*/ 0 w 250209"/>
                <a:gd name="connsiteY4" fmla="*/ 9098 h 573206"/>
                <a:gd name="connsiteX0" fmla="*/ 0 w 250209"/>
                <a:gd name="connsiteY0" fmla="*/ 0 h 564108"/>
                <a:gd name="connsiteX1" fmla="*/ 232013 w 250209"/>
                <a:gd name="connsiteY1" fmla="*/ 9099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5661 w 250209"/>
                <a:gd name="connsiteY1" fmla="*/ 4550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1112 w 250209"/>
                <a:gd name="connsiteY1" fmla="*/ 18198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209" h="564108">
                  <a:moveTo>
                    <a:pt x="0" y="0"/>
                  </a:moveTo>
                  <a:lnTo>
                    <a:pt x="241112" y="18198"/>
                  </a:lnTo>
                  <a:cubicBezTo>
                    <a:pt x="242628" y="209267"/>
                    <a:pt x="248693" y="373039"/>
                    <a:pt x="250209" y="564108"/>
                  </a:cubicBezTo>
                  <a:lnTo>
                    <a:pt x="9099" y="545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2320118" y="4268932"/>
              <a:ext cx="145577" cy="559558"/>
            </a:xfrm>
            <a:custGeom>
              <a:avLst/>
              <a:gdLst>
                <a:gd name="connsiteX0" fmla="*/ 0 w 136478"/>
                <a:gd name="connsiteY0" fmla="*/ 0 h 559558"/>
                <a:gd name="connsiteX1" fmla="*/ 122830 w 136478"/>
                <a:gd name="connsiteY1" fmla="*/ 4549 h 559558"/>
                <a:gd name="connsiteX2" fmla="*/ 136478 w 136478"/>
                <a:gd name="connsiteY2" fmla="*/ 559558 h 559558"/>
                <a:gd name="connsiteX3" fmla="*/ 0 w 136478"/>
                <a:gd name="connsiteY3" fmla="*/ 550460 h 559558"/>
                <a:gd name="connsiteX4" fmla="*/ 0 w 136478"/>
                <a:gd name="connsiteY4" fmla="*/ 0 h 559558"/>
                <a:gd name="connsiteX0" fmla="*/ 0 w 145577"/>
                <a:gd name="connsiteY0" fmla="*/ 0 h 559558"/>
                <a:gd name="connsiteX1" fmla="*/ 131929 w 145577"/>
                <a:gd name="connsiteY1" fmla="*/ 4549 h 559558"/>
                <a:gd name="connsiteX2" fmla="*/ 145577 w 145577"/>
                <a:gd name="connsiteY2" fmla="*/ 559558 h 559558"/>
                <a:gd name="connsiteX3" fmla="*/ 9099 w 145577"/>
                <a:gd name="connsiteY3" fmla="*/ 550460 h 559558"/>
                <a:gd name="connsiteX4" fmla="*/ 0 w 145577"/>
                <a:gd name="connsiteY4" fmla="*/ 0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7" h="559558">
                  <a:moveTo>
                    <a:pt x="0" y="0"/>
                  </a:moveTo>
                  <a:lnTo>
                    <a:pt x="131929" y="4549"/>
                  </a:lnTo>
                  <a:lnTo>
                    <a:pt x="145577" y="559558"/>
                  </a:lnTo>
                  <a:lnTo>
                    <a:pt x="9099" y="550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40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Freeform 36"/>
          <p:cNvSpPr/>
          <p:nvPr/>
        </p:nvSpPr>
        <p:spPr>
          <a:xfrm>
            <a:off x="6862036" y="3837327"/>
            <a:ext cx="4747083" cy="1024966"/>
          </a:xfrm>
          <a:custGeom>
            <a:avLst/>
            <a:gdLst>
              <a:gd name="connsiteX0" fmla="*/ 600642 w 5435602"/>
              <a:gd name="connsiteY0" fmla="*/ 152623 h 779764"/>
              <a:gd name="connsiteX1" fmla="*/ 600641 w 5435602"/>
              <a:gd name="connsiteY1" fmla="*/ 234202 h 779764"/>
              <a:gd name="connsiteX2" fmla="*/ 704520 w 5435602"/>
              <a:gd name="connsiteY2" fmla="*/ 249971 h 779764"/>
              <a:gd name="connsiteX3" fmla="*/ 1623470 w 5435602"/>
              <a:gd name="connsiteY3" fmla="*/ 365822 h 779764"/>
              <a:gd name="connsiteX4" fmla="*/ 1633493 w 5435602"/>
              <a:gd name="connsiteY4" fmla="*/ 434798 h 779764"/>
              <a:gd name="connsiteX5" fmla="*/ 1627457 w 5435602"/>
              <a:gd name="connsiteY5" fmla="*/ 438822 h 779764"/>
              <a:gd name="connsiteX6" fmla="*/ 1588136 w 5435602"/>
              <a:gd name="connsiteY6" fmla="*/ 458483 h 779764"/>
              <a:gd name="connsiteX7" fmla="*/ 0 w 5435602"/>
              <a:gd name="connsiteY7" fmla="*/ 241486 h 779764"/>
              <a:gd name="connsiteX8" fmla="*/ 5099013 w 5435602"/>
              <a:gd name="connsiteY8" fmla="*/ 0 h 779764"/>
              <a:gd name="connsiteX9" fmla="*/ 5435602 w 5435602"/>
              <a:gd name="connsiteY9" fmla="*/ 28049 h 779764"/>
              <a:gd name="connsiteX10" fmla="*/ 3859244 w 5435602"/>
              <a:gd name="connsiteY10" fmla="*/ 779764 h 779764"/>
              <a:gd name="connsiteX11" fmla="*/ 1604098 w 5435602"/>
              <a:gd name="connsiteY11" fmla="*/ 454395 h 779764"/>
              <a:gd name="connsiteX12" fmla="*/ 1627457 w 5435602"/>
              <a:gd name="connsiteY12" fmla="*/ 438822 h 779764"/>
              <a:gd name="connsiteX13" fmla="*/ 1633629 w 5435602"/>
              <a:gd name="connsiteY13" fmla="*/ 435736 h 779764"/>
              <a:gd name="connsiteX14" fmla="*/ 1633493 w 5435602"/>
              <a:gd name="connsiteY14" fmla="*/ 434798 h 779764"/>
              <a:gd name="connsiteX15" fmla="*/ 1637756 w 5435602"/>
              <a:gd name="connsiteY15" fmla="*/ 431956 h 779764"/>
              <a:gd name="connsiteX16" fmla="*/ 1671415 w 5435602"/>
              <a:gd name="connsiteY16" fmla="*/ 443175 h 779764"/>
              <a:gd name="connsiteX17" fmla="*/ 1738733 w 5435602"/>
              <a:gd name="connsiteY17" fmla="*/ 415126 h 779764"/>
              <a:gd name="connsiteX18" fmla="*/ 1733123 w 5435602"/>
              <a:gd name="connsiteY18" fmla="*/ 392687 h 779764"/>
              <a:gd name="connsiteX19" fmla="*/ 1772392 w 5435602"/>
              <a:gd name="connsiteY19" fmla="*/ 392687 h 779764"/>
              <a:gd name="connsiteX20" fmla="*/ 1974345 w 5435602"/>
              <a:gd name="connsiteY20" fmla="*/ 420736 h 779764"/>
              <a:gd name="connsiteX21" fmla="*/ 2411911 w 5435602"/>
              <a:gd name="connsiteY21" fmla="*/ 302930 h 779764"/>
              <a:gd name="connsiteX22" fmla="*/ 3662900 w 5435602"/>
              <a:gd name="connsiteY22" fmla="*/ 471224 h 779764"/>
              <a:gd name="connsiteX23" fmla="*/ 3657290 w 5435602"/>
              <a:gd name="connsiteY23" fmla="*/ 712446 h 779764"/>
              <a:gd name="connsiteX24" fmla="*/ 3730218 w 5435602"/>
              <a:gd name="connsiteY24" fmla="*/ 712446 h 779764"/>
              <a:gd name="connsiteX25" fmla="*/ 3758267 w 5435602"/>
              <a:gd name="connsiteY25" fmla="*/ 650738 h 779764"/>
              <a:gd name="connsiteX26" fmla="*/ 3769487 w 5435602"/>
              <a:gd name="connsiteY26" fmla="*/ 482444 h 779764"/>
              <a:gd name="connsiteX27" fmla="*/ 4010709 w 5435602"/>
              <a:gd name="connsiteY27" fmla="*/ 48805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35602" h="779764">
                <a:moveTo>
                  <a:pt x="600642" y="152623"/>
                </a:moveTo>
                <a:cubicBezTo>
                  <a:pt x="600642" y="179816"/>
                  <a:pt x="600641" y="207009"/>
                  <a:pt x="600641" y="234202"/>
                </a:cubicBezTo>
                <a:lnTo>
                  <a:pt x="704520" y="249971"/>
                </a:lnTo>
                <a:lnTo>
                  <a:pt x="1623470" y="365822"/>
                </a:lnTo>
                <a:lnTo>
                  <a:pt x="1633493" y="434798"/>
                </a:lnTo>
                <a:lnTo>
                  <a:pt x="1627457" y="438822"/>
                </a:lnTo>
                <a:lnTo>
                  <a:pt x="1588136" y="458483"/>
                </a:lnTo>
                <a:lnTo>
                  <a:pt x="0" y="241486"/>
                </a:lnTo>
                <a:close/>
                <a:moveTo>
                  <a:pt x="5099013" y="0"/>
                </a:moveTo>
                <a:lnTo>
                  <a:pt x="5435602" y="28049"/>
                </a:lnTo>
                <a:lnTo>
                  <a:pt x="3859244" y="779764"/>
                </a:lnTo>
                <a:lnTo>
                  <a:pt x="1604098" y="454395"/>
                </a:lnTo>
                <a:lnTo>
                  <a:pt x="1627457" y="438822"/>
                </a:lnTo>
                <a:lnTo>
                  <a:pt x="1633629" y="435736"/>
                </a:lnTo>
                <a:lnTo>
                  <a:pt x="1633493" y="434798"/>
                </a:lnTo>
                <a:lnTo>
                  <a:pt x="1637756" y="431956"/>
                </a:lnTo>
                <a:lnTo>
                  <a:pt x="1671415" y="443175"/>
                </a:lnTo>
                <a:lnTo>
                  <a:pt x="1738733" y="415126"/>
                </a:lnTo>
                <a:lnTo>
                  <a:pt x="1733123" y="392687"/>
                </a:lnTo>
                <a:lnTo>
                  <a:pt x="1772392" y="392687"/>
                </a:lnTo>
                <a:lnTo>
                  <a:pt x="1974345" y="420736"/>
                </a:lnTo>
                <a:lnTo>
                  <a:pt x="2411911" y="302930"/>
                </a:lnTo>
                <a:lnTo>
                  <a:pt x="3662900" y="471224"/>
                </a:lnTo>
                <a:lnTo>
                  <a:pt x="3657290" y="712446"/>
                </a:lnTo>
                <a:lnTo>
                  <a:pt x="3730218" y="712446"/>
                </a:lnTo>
                <a:lnTo>
                  <a:pt x="3758267" y="650738"/>
                </a:lnTo>
                <a:lnTo>
                  <a:pt x="3769487" y="482444"/>
                </a:lnTo>
                <a:lnTo>
                  <a:pt x="4010709" y="488054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8340386" y="2478552"/>
            <a:ext cx="147001" cy="1889799"/>
          </a:xfrm>
          <a:custGeom>
            <a:avLst/>
            <a:gdLst>
              <a:gd name="connsiteX0" fmla="*/ 0 w 168322"/>
              <a:gd name="connsiteY0" fmla="*/ 0 h 1419367"/>
              <a:gd name="connsiteX1" fmla="*/ 163773 w 168322"/>
              <a:gd name="connsiteY1" fmla="*/ 4549 h 1419367"/>
              <a:gd name="connsiteX2" fmla="*/ 168322 w 168322"/>
              <a:gd name="connsiteY2" fmla="*/ 1419367 h 1419367"/>
              <a:gd name="connsiteX3" fmla="*/ 27296 w 168322"/>
              <a:gd name="connsiteY3" fmla="*/ 1392071 h 1419367"/>
              <a:gd name="connsiteX4" fmla="*/ 0 w 168322"/>
              <a:gd name="connsiteY4" fmla="*/ 0 h 141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22" h="1419367">
                <a:moveTo>
                  <a:pt x="0" y="0"/>
                </a:moveTo>
                <a:lnTo>
                  <a:pt x="163773" y="4549"/>
                </a:lnTo>
                <a:cubicBezTo>
                  <a:pt x="165289" y="476155"/>
                  <a:pt x="166806" y="947761"/>
                  <a:pt x="168322" y="1419367"/>
                </a:cubicBezTo>
                <a:lnTo>
                  <a:pt x="27296" y="1392071"/>
                </a:lnTo>
                <a:lnTo>
                  <a:pt x="0" y="0"/>
                </a:lnTo>
                <a:close/>
              </a:path>
            </a:pathLst>
          </a:custGeom>
          <a:solidFill>
            <a:srgbClr val="A2A89E"/>
          </a:solidFill>
          <a:ln>
            <a:solidFill>
              <a:srgbClr val="AEB4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8531480" y="1630325"/>
            <a:ext cx="2926889" cy="763941"/>
          </a:xfrm>
          <a:custGeom>
            <a:avLst/>
            <a:gdLst>
              <a:gd name="connsiteX0" fmla="*/ 0 w 3351406"/>
              <a:gd name="connsiteY0" fmla="*/ 0 h 581184"/>
              <a:gd name="connsiteX1" fmla="*/ 1860658 w 3351406"/>
              <a:gd name="connsiteY1" fmla="*/ 172332 h 581184"/>
              <a:gd name="connsiteX2" fmla="*/ 2090095 w 3351406"/>
              <a:gd name="connsiteY2" fmla="*/ 238879 h 581184"/>
              <a:gd name="connsiteX3" fmla="*/ 3292208 w 3351406"/>
              <a:gd name="connsiteY3" fmla="*/ 545209 h 581184"/>
              <a:gd name="connsiteX4" fmla="*/ 3215401 w 3351406"/>
              <a:gd name="connsiteY4" fmla="*/ 539168 h 581184"/>
              <a:gd name="connsiteX5" fmla="*/ 3351406 w 3351406"/>
              <a:gd name="connsiteY5" fmla="*/ 575574 h 581184"/>
              <a:gd name="connsiteX6" fmla="*/ 1872841 w 3351406"/>
              <a:gd name="connsiteY6" fmla="*/ 581184 h 581184"/>
              <a:gd name="connsiteX7" fmla="*/ 829498 w 3351406"/>
              <a:gd name="connsiteY7" fmla="*/ 295083 h 581184"/>
              <a:gd name="connsiteX8" fmla="*/ 1011690 w 3351406"/>
              <a:gd name="connsiteY8" fmla="*/ 304576 h 5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1406" h="581184">
                <a:moveTo>
                  <a:pt x="0" y="0"/>
                </a:moveTo>
                <a:lnTo>
                  <a:pt x="1860658" y="172332"/>
                </a:lnTo>
                <a:lnTo>
                  <a:pt x="2090095" y="238879"/>
                </a:lnTo>
                <a:lnTo>
                  <a:pt x="3292208" y="545209"/>
                </a:lnTo>
                <a:lnTo>
                  <a:pt x="3215401" y="539168"/>
                </a:lnTo>
                <a:lnTo>
                  <a:pt x="3351406" y="575574"/>
                </a:lnTo>
                <a:lnTo>
                  <a:pt x="1872841" y="581184"/>
                </a:lnTo>
                <a:lnTo>
                  <a:pt x="829498" y="295083"/>
                </a:lnTo>
                <a:lnTo>
                  <a:pt x="1011690" y="30457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7178634" y="1624340"/>
            <a:ext cx="4311322" cy="3143054"/>
          </a:xfrm>
          <a:custGeom>
            <a:avLst/>
            <a:gdLst>
              <a:gd name="connsiteX0" fmla="*/ 1514650 w 4936638"/>
              <a:gd name="connsiteY0" fmla="*/ 0 h 2391144"/>
              <a:gd name="connsiteX1" fmla="*/ 2524417 w 4936638"/>
              <a:gd name="connsiteY1" fmla="*/ 302930 h 2391144"/>
              <a:gd name="connsiteX2" fmla="*/ 2389782 w 4936638"/>
              <a:gd name="connsiteY2" fmla="*/ 314150 h 2391144"/>
              <a:gd name="connsiteX3" fmla="*/ 3450037 w 4936638"/>
              <a:gd name="connsiteY3" fmla="*/ 589031 h 2391144"/>
              <a:gd name="connsiteX4" fmla="*/ 4869320 w 4936638"/>
              <a:gd name="connsiteY4" fmla="*/ 577811 h 2391144"/>
              <a:gd name="connsiteX5" fmla="*/ 4123215 w 4936638"/>
              <a:gd name="connsiteY5" fmla="*/ 370248 h 2391144"/>
              <a:gd name="connsiteX6" fmla="*/ 4936638 w 4936638"/>
              <a:gd name="connsiteY6" fmla="*/ 560982 h 2391144"/>
              <a:gd name="connsiteX7" fmla="*/ 4914199 w 4936638"/>
              <a:gd name="connsiteY7" fmla="*/ 594641 h 2391144"/>
              <a:gd name="connsiteX8" fmla="*/ 4773953 w 4936638"/>
              <a:gd name="connsiteY8" fmla="*/ 605860 h 2391144"/>
              <a:gd name="connsiteX9" fmla="*/ 3391258 w 4936638"/>
              <a:gd name="connsiteY9" fmla="*/ 672765 h 2391144"/>
              <a:gd name="connsiteX10" fmla="*/ 3372980 w 4936638"/>
              <a:gd name="connsiteY10" fmla="*/ 2384794 h 2391144"/>
              <a:gd name="connsiteX11" fmla="*/ 3296780 w 4936638"/>
              <a:gd name="connsiteY11" fmla="*/ 2391144 h 2391144"/>
              <a:gd name="connsiteX12" fmla="*/ 3315803 w 4936638"/>
              <a:gd name="connsiteY12" fmla="*/ 653751 h 2391144"/>
              <a:gd name="connsiteX13" fmla="*/ 2339293 w 4936638"/>
              <a:gd name="connsiteY13" fmla="*/ 370248 h 2391144"/>
              <a:gd name="connsiteX14" fmla="*/ 2337727 w 4936638"/>
              <a:gd name="connsiteY14" fmla="*/ 365551 h 2391144"/>
              <a:gd name="connsiteX15" fmla="*/ 1309230 w 4936638"/>
              <a:gd name="connsiteY15" fmla="*/ 651244 h 2391144"/>
              <a:gd name="connsiteX16" fmla="*/ 1340980 w 4936638"/>
              <a:gd name="connsiteY16" fmla="*/ 2111744 h 2391144"/>
              <a:gd name="connsiteX17" fmla="*/ 1315580 w 4936638"/>
              <a:gd name="connsiteY17" fmla="*/ 2124444 h 2391144"/>
              <a:gd name="connsiteX18" fmla="*/ 1277480 w 4936638"/>
              <a:gd name="connsiteY18" fmla="*/ 2124444 h 2391144"/>
              <a:gd name="connsiteX19" fmla="*/ 1258430 w 4936638"/>
              <a:gd name="connsiteY19" fmla="*/ 619494 h 2391144"/>
              <a:gd name="connsiteX20" fmla="*/ 2294216 w 4936638"/>
              <a:gd name="connsiteY20" fmla="*/ 311225 h 2391144"/>
              <a:gd name="connsiteX21" fmla="*/ 1542699 w 4936638"/>
              <a:gd name="connsiteY21" fmla="*/ 84148 h 2391144"/>
              <a:gd name="connsiteX22" fmla="*/ 72928 w 4936638"/>
              <a:gd name="connsiteY22" fmla="*/ 628300 h 2391144"/>
              <a:gd name="connsiteX23" fmla="*/ 0 w 4936638"/>
              <a:gd name="connsiteY23" fmla="*/ 577811 h 2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36638" h="2391144">
                <a:moveTo>
                  <a:pt x="1514650" y="0"/>
                </a:moveTo>
                <a:lnTo>
                  <a:pt x="2524417" y="302930"/>
                </a:lnTo>
                <a:lnTo>
                  <a:pt x="2389782" y="314150"/>
                </a:lnTo>
                <a:lnTo>
                  <a:pt x="3450037" y="589031"/>
                </a:lnTo>
                <a:lnTo>
                  <a:pt x="4869320" y="577811"/>
                </a:lnTo>
                <a:lnTo>
                  <a:pt x="4123215" y="370248"/>
                </a:lnTo>
                <a:lnTo>
                  <a:pt x="4936638" y="560982"/>
                </a:lnTo>
                <a:lnTo>
                  <a:pt x="4914199" y="594641"/>
                </a:lnTo>
                <a:lnTo>
                  <a:pt x="4773953" y="605860"/>
                </a:lnTo>
                <a:lnTo>
                  <a:pt x="3391258" y="672765"/>
                </a:lnTo>
                <a:lnTo>
                  <a:pt x="3372980" y="2384794"/>
                </a:lnTo>
                <a:lnTo>
                  <a:pt x="3296780" y="2391144"/>
                </a:lnTo>
                <a:lnTo>
                  <a:pt x="3315803" y="653751"/>
                </a:lnTo>
                <a:lnTo>
                  <a:pt x="2339293" y="370248"/>
                </a:lnTo>
                <a:lnTo>
                  <a:pt x="2337727" y="365551"/>
                </a:lnTo>
                <a:lnTo>
                  <a:pt x="1309230" y="651244"/>
                </a:lnTo>
                <a:lnTo>
                  <a:pt x="1340980" y="2111744"/>
                </a:lnTo>
                <a:lnTo>
                  <a:pt x="1315580" y="2124444"/>
                </a:lnTo>
                <a:lnTo>
                  <a:pt x="1277480" y="2124444"/>
                </a:lnTo>
                <a:lnTo>
                  <a:pt x="1258430" y="619494"/>
                </a:lnTo>
                <a:lnTo>
                  <a:pt x="2294216" y="311225"/>
                </a:lnTo>
                <a:lnTo>
                  <a:pt x="1542699" y="84148"/>
                </a:lnTo>
                <a:lnTo>
                  <a:pt x="72928" y="628300"/>
                </a:lnTo>
                <a:lnTo>
                  <a:pt x="0" y="577811"/>
                </a:lnTo>
                <a:close/>
              </a:path>
            </a:pathLst>
          </a:custGeom>
          <a:solidFill>
            <a:srgbClr val="DA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0397249" y="2440864"/>
            <a:ext cx="956382" cy="2041547"/>
          </a:xfrm>
          <a:custGeom>
            <a:avLst/>
            <a:gdLst>
              <a:gd name="connsiteX0" fmla="*/ 1088305 w 1088305"/>
              <a:gd name="connsiteY0" fmla="*/ 0 h 1492210"/>
              <a:gd name="connsiteX1" fmla="*/ 1054646 w 1088305"/>
              <a:gd name="connsiteY1" fmla="*/ 1049034 h 1492210"/>
              <a:gd name="connsiteX2" fmla="*/ 0 w 1088305"/>
              <a:gd name="connsiteY2" fmla="*/ 1492210 h 1492210"/>
              <a:gd name="connsiteX3" fmla="*/ 3602 w 1088305"/>
              <a:gd name="connsiteY3" fmla="*/ 1357013 h 1492210"/>
              <a:gd name="connsiteX4" fmla="*/ 3602 w 1088305"/>
              <a:gd name="connsiteY4" fmla="*/ 46700 h 1492210"/>
              <a:gd name="connsiteX5" fmla="*/ 10602 w 1088305"/>
              <a:gd name="connsiteY5" fmla="*/ 46700 h 1492210"/>
              <a:gd name="connsiteX6" fmla="*/ 9511 w 1088305"/>
              <a:gd name="connsiteY6" fmla="*/ 45017 h 1492210"/>
              <a:gd name="connsiteX7" fmla="*/ 0 w 1088305"/>
              <a:gd name="connsiteY7" fmla="*/ 44878 h 149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305" h="1492210">
                <a:moveTo>
                  <a:pt x="1088305" y="0"/>
                </a:moveTo>
                <a:lnTo>
                  <a:pt x="1054646" y="1049034"/>
                </a:lnTo>
                <a:lnTo>
                  <a:pt x="0" y="1492210"/>
                </a:lnTo>
                <a:lnTo>
                  <a:pt x="3602" y="1357013"/>
                </a:lnTo>
                <a:lnTo>
                  <a:pt x="3602" y="46700"/>
                </a:lnTo>
                <a:lnTo>
                  <a:pt x="10602" y="46700"/>
                </a:lnTo>
                <a:lnTo>
                  <a:pt x="9511" y="45017"/>
                </a:lnTo>
                <a:cubicBezTo>
                  <a:pt x="4961" y="40341"/>
                  <a:pt x="1403" y="41138"/>
                  <a:pt x="0" y="44878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0755934" y="2803674"/>
            <a:ext cx="153090" cy="258438"/>
            <a:chOff x="5313483" y="4089188"/>
            <a:chExt cx="175294" cy="196612"/>
          </a:xfrm>
        </p:grpSpPr>
        <p:sp>
          <p:nvSpPr>
            <p:cNvPr id="43" name="Rectangle 42"/>
            <p:cNvSpPr/>
            <p:nvPr/>
          </p:nvSpPr>
          <p:spPr>
            <a:xfrm>
              <a:off x="5313483" y="4089188"/>
              <a:ext cx="175294" cy="196612"/>
            </a:xfrm>
            <a:prstGeom prst="rect">
              <a:avLst/>
            </a:prstGeom>
            <a:solidFill>
              <a:srgbClr val="C7CDCB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331828" y="4104728"/>
              <a:ext cx="138604" cy="155460"/>
            </a:xfrm>
            <a:prstGeom prst="rect">
              <a:avLst/>
            </a:prstGeom>
            <a:solidFill>
              <a:srgbClr val="1F262C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654631" y="3058089"/>
            <a:ext cx="414824" cy="892236"/>
            <a:chOff x="4052447" y="4282740"/>
            <a:chExt cx="474990" cy="678787"/>
          </a:xfrm>
        </p:grpSpPr>
        <p:sp>
          <p:nvSpPr>
            <p:cNvPr id="46" name="Freeform 45"/>
            <p:cNvSpPr/>
            <p:nvPr/>
          </p:nvSpPr>
          <p:spPr>
            <a:xfrm>
              <a:off x="4052447" y="4282740"/>
              <a:ext cx="474339" cy="678787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097839" y="4311970"/>
              <a:ext cx="429598" cy="615898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8" name="Freeform 47"/>
          <p:cNvSpPr/>
          <p:nvPr/>
        </p:nvSpPr>
        <p:spPr>
          <a:xfrm>
            <a:off x="10369725" y="2485802"/>
            <a:ext cx="62474" cy="2001472"/>
          </a:xfrm>
          <a:custGeom>
            <a:avLst/>
            <a:gdLst>
              <a:gd name="connsiteX0" fmla="*/ 8313 w 78971"/>
              <a:gd name="connsiteY0" fmla="*/ 12469 h 1529542"/>
              <a:gd name="connsiteX1" fmla="*/ 78971 w 78971"/>
              <a:gd name="connsiteY1" fmla="*/ 0 h 1529542"/>
              <a:gd name="connsiteX2" fmla="*/ 74815 w 78971"/>
              <a:gd name="connsiteY2" fmla="*/ 1492135 h 1529542"/>
              <a:gd name="connsiteX3" fmla="*/ 0 w 78971"/>
              <a:gd name="connsiteY3" fmla="*/ 1529542 h 1529542"/>
              <a:gd name="connsiteX4" fmla="*/ 8313 w 78971"/>
              <a:gd name="connsiteY4" fmla="*/ 12469 h 152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71" h="1529542">
                <a:moveTo>
                  <a:pt x="8313" y="12469"/>
                </a:moveTo>
                <a:lnTo>
                  <a:pt x="78971" y="0"/>
                </a:lnTo>
                <a:cubicBezTo>
                  <a:pt x="77586" y="497378"/>
                  <a:pt x="76200" y="994757"/>
                  <a:pt x="74815" y="1492135"/>
                </a:cubicBezTo>
                <a:lnTo>
                  <a:pt x="0" y="1529542"/>
                </a:lnTo>
                <a:lnTo>
                  <a:pt x="8313" y="12469"/>
                </a:lnTo>
                <a:close/>
              </a:path>
            </a:pathLst>
          </a:custGeom>
          <a:solidFill>
            <a:srgbClr val="65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10257199" y="2509538"/>
            <a:ext cx="119786" cy="1994126"/>
          </a:xfrm>
          <a:custGeom>
            <a:avLst/>
            <a:gdLst>
              <a:gd name="connsiteX0" fmla="*/ 116378 w 137160"/>
              <a:gd name="connsiteY0" fmla="*/ 1500447 h 1504604"/>
              <a:gd name="connsiteX1" fmla="*/ 0 w 137160"/>
              <a:gd name="connsiteY1" fmla="*/ 1504604 h 1504604"/>
              <a:gd name="connsiteX2" fmla="*/ 8313 w 137160"/>
              <a:gd name="connsiteY2" fmla="*/ 4157 h 1504604"/>
              <a:gd name="connsiteX3" fmla="*/ 137160 w 137160"/>
              <a:gd name="connsiteY3" fmla="*/ 0 h 1504604"/>
              <a:gd name="connsiteX4" fmla="*/ 116378 w 137160"/>
              <a:gd name="connsiteY4" fmla="*/ 1500447 h 1504604"/>
              <a:gd name="connsiteX0" fmla="*/ 128847 w 137160"/>
              <a:gd name="connsiteY0" fmla="*/ 1517073 h 1517073"/>
              <a:gd name="connsiteX1" fmla="*/ 0 w 137160"/>
              <a:gd name="connsiteY1" fmla="*/ 1504604 h 1517073"/>
              <a:gd name="connsiteX2" fmla="*/ 8313 w 137160"/>
              <a:gd name="connsiteY2" fmla="*/ 4157 h 1517073"/>
              <a:gd name="connsiteX3" fmla="*/ 137160 w 137160"/>
              <a:gd name="connsiteY3" fmla="*/ 0 h 1517073"/>
              <a:gd name="connsiteX4" fmla="*/ 128847 w 137160"/>
              <a:gd name="connsiteY4" fmla="*/ 1517073 h 151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" h="1517073">
                <a:moveTo>
                  <a:pt x="128847" y="1517073"/>
                </a:moveTo>
                <a:lnTo>
                  <a:pt x="0" y="1504604"/>
                </a:lnTo>
                <a:lnTo>
                  <a:pt x="8313" y="4157"/>
                </a:lnTo>
                <a:lnTo>
                  <a:pt x="137160" y="0"/>
                </a:lnTo>
                <a:lnTo>
                  <a:pt x="128847" y="1517073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11291714" y="2433051"/>
            <a:ext cx="54449" cy="1453253"/>
          </a:xfrm>
          <a:custGeom>
            <a:avLst/>
            <a:gdLst>
              <a:gd name="connsiteX0" fmla="*/ 62346 w 62346"/>
              <a:gd name="connsiteY0" fmla="*/ 0 h 1105593"/>
              <a:gd name="connsiteX1" fmla="*/ 45720 w 62346"/>
              <a:gd name="connsiteY1" fmla="*/ 1093124 h 1105593"/>
              <a:gd name="connsiteX2" fmla="*/ 0 w 62346"/>
              <a:gd name="connsiteY2" fmla="*/ 1105593 h 1105593"/>
              <a:gd name="connsiteX3" fmla="*/ 12469 w 62346"/>
              <a:gd name="connsiteY3" fmla="*/ 8313 h 1105593"/>
              <a:gd name="connsiteX4" fmla="*/ 62346 w 62346"/>
              <a:gd name="connsiteY4" fmla="*/ 0 h 11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6" h="1105593">
                <a:moveTo>
                  <a:pt x="62346" y="0"/>
                </a:moveTo>
                <a:lnTo>
                  <a:pt x="45720" y="1093124"/>
                </a:lnTo>
                <a:lnTo>
                  <a:pt x="0" y="1105593"/>
                </a:lnTo>
                <a:lnTo>
                  <a:pt x="12469" y="8313"/>
                </a:lnTo>
                <a:lnTo>
                  <a:pt x="62346" y="0"/>
                </a:lnTo>
                <a:close/>
              </a:path>
            </a:pathLst>
          </a:custGeom>
          <a:solidFill>
            <a:srgbClr val="5F7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7477053" y="2481228"/>
            <a:ext cx="823162" cy="1859473"/>
          </a:xfrm>
          <a:custGeom>
            <a:avLst/>
            <a:gdLst>
              <a:gd name="connsiteX0" fmla="*/ 0 w 1201783"/>
              <a:gd name="connsiteY0" fmla="*/ 0 h 2508069"/>
              <a:gd name="connsiteX1" fmla="*/ 1166948 w 1201783"/>
              <a:gd name="connsiteY1" fmla="*/ 26126 h 2508069"/>
              <a:gd name="connsiteX2" fmla="*/ 1166948 w 1201783"/>
              <a:gd name="connsiteY2" fmla="*/ 679269 h 2508069"/>
              <a:gd name="connsiteX3" fmla="*/ 278674 w 1201783"/>
              <a:gd name="connsiteY3" fmla="*/ 592183 h 2508069"/>
              <a:gd name="connsiteX4" fmla="*/ 322217 w 1201783"/>
              <a:gd name="connsiteY4" fmla="*/ 1706880 h 2508069"/>
              <a:gd name="connsiteX5" fmla="*/ 1166948 w 1201783"/>
              <a:gd name="connsiteY5" fmla="*/ 1811383 h 2508069"/>
              <a:gd name="connsiteX6" fmla="*/ 1201783 w 1201783"/>
              <a:gd name="connsiteY6" fmla="*/ 2508069 h 2508069"/>
              <a:gd name="connsiteX7" fmla="*/ 34834 w 1201783"/>
              <a:gd name="connsiteY7" fmla="*/ 2264229 h 2508069"/>
              <a:gd name="connsiteX8" fmla="*/ 0 w 1201783"/>
              <a:gd name="connsiteY8" fmla="*/ 0 h 25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1783" h="2508069">
                <a:moveTo>
                  <a:pt x="0" y="0"/>
                </a:moveTo>
                <a:lnTo>
                  <a:pt x="1166948" y="26126"/>
                </a:lnTo>
                <a:lnTo>
                  <a:pt x="1166948" y="679269"/>
                </a:lnTo>
                <a:lnTo>
                  <a:pt x="278674" y="592183"/>
                </a:lnTo>
                <a:lnTo>
                  <a:pt x="322217" y="1706880"/>
                </a:lnTo>
                <a:lnTo>
                  <a:pt x="1166948" y="1811383"/>
                </a:lnTo>
                <a:lnTo>
                  <a:pt x="1201783" y="2508069"/>
                </a:lnTo>
                <a:lnTo>
                  <a:pt x="34834" y="2264229"/>
                </a:lnTo>
                <a:lnTo>
                  <a:pt x="0" y="0"/>
                </a:lnTo>
                <a:close/>
              </a:path>
            </a:pathLst>
          </a:custGeom>
          <a:solidFill>
            <a:srgbClr val="FFD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8347933" y="2494141"/>
            <a:ext cx="149124" cy="1865929"/>
          </a:xfrm>
          <a:custGeom>
            <a:avLst/>
            <a:gdLst>
              <a:gd name="connsiteX0" fmla="*/ 0 w 217715"/>
              <a:gd name="connsiteY0" fmla="*/ 0 h 2516777"/>
              <a:gd name="connsiteX1" fmla="*/ 182880 w 217715"/>
              <a:gd name="connsiteY1" fmla="*/ 0 h 2516777"/>
              <a:gd name="connsiteX2" fmla="*/ 217715 w 217715"/>
              <a:gd name="connsiteY2" fmla="*/ 2516777 h 2516777"/>
              <a:gd name="connsiteX3" fmla="*/ 52252 w 217715"/>
              <a:gd name="connsiteY3" fmla="*/ 2499360 h 2516777"/>
              <a:gd name="connsiteX4" fmla="*/ 0 w 217715"/>
              <a:gd name="connsiteY4" fmla="*/ 0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5" h="2516777">
                <a:moveTo>
                  <a:pt x="0" y="0"/>
                </a:moveTo>
                <a:lnTo>
                  <a:pt x="182880" y="0"/>
                </a:lnTo>
                <a:lnTo>
                  <a:pt x="217715" y="2516777"/>
                </a:lnTo>
                <a:lnTo>
                  <a:pt x="52252" y="2499360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6895193" y="3881538"/>
            <a:ext cx="4711957" cy="1292803"/>
          </a:xfrm>
          <a:custGeom>
            <a:avLst/>
            <a:gdLst>
              <a:gd name="connsiteX0" fmla="*/ 0 w 6868633"/>
              <a:gd name="connsiteY0" fmla="*/ 297712 h 1711842"/>
              <a:gd name="connsiteX1" fmla="*/ 10633 w 6868633"/>
              <a:gd name="connsiteY1" fmla="*/ 712381 h 1711842"/>
              <a:gd name="connsiteX2" fmla="*/ 4912242 w 6868633"/>
              <a:gd name="connsiteY2" fmla="*/ 1711842 h 1711842"/>
              <a:gd name="connsiteX3" fmla="*/ 6868633 w 6868633"/>
              <a:gd name="connsiteY3" fmla="*/ 265814 h 1711842"/>
              <a:gd name="connsiteX4" fmla="*/ 6868633 w 6868633"/>
              <a:gd name="connsiteY4" fmla="*/ 0 h 1711842"/>
              <a:gd name="connsiteX5" fmla="*/ 4869712 w 6868633"/>
              <a:gd name="connsiteY5" fmla="*/ 1275907 h 1711842"/>
              <a:gd name="connsiteX6" fmla="*/ 0 w 6868633"/>
              <a:gd name="connsiteY6" fmla="*/ 297712 h 1711842"/>
              <a:gd name="connsiteX0" fmla="*/ 0 w 6879266"/>
              <a:gd name="connsiteY0" fmla="*/ 329610 h 1743740"/>
              <a:gd name="connsiteX1" fmla="*/ 10633 w 6879266"/>
              <a:gd name="connsiteY1" fmla="*/ 744279 h 1743740"/>
              <a:gd name="connsiteX2" fmla="*/ 4912242 w 6879266"/>
              <a:gd name="connsiteY2" fmla="*/ 1743740 h 1743740"/>
              <a:gd name="connsiteX3" fmla="*/ 6868633 w 6879266"/>
              <a:gd name="connsiteY3" fmla="*/ 297712 h 1743740"/>
              <a:gd name="connsiteX4" fmla="*/ 6879266 w 6879266"/>
              <a:gd name="connsiteY4" fmla="*/ 0 h 1743740"/>
              <a:gd name="connsiteX5" fmla="*/ 4869712 w 6879266"/>
              <a:gd name="connsiteY5" fmla="*/ 1307805 h 1743740"/>
              <a:gd name="connsiteX6" fmla="*/ 0 w 6879266"/>
              <a:gd name="connsiteY6" fmla="*/ 329610 h 1743740"/>
              <a:gd name="connsiteX0" fmla="*/ 31897 w 6868633"/>
              <a:gd name="connsiteY0" fmla="*/ 382773 h 1743740"/>
              <a:gd name="connsiteX1" fmla="*/ 0 w 6868633"/>
              <a:gd name="connsiteY1" fmla="*/ 744279 h 1743740"/>
              <a:gd name="connsiteX2" fmla="*/ 4901609 w 6868633"/>
              <a:gd name="connsiteY2" fmla="*/ 1743740 h 1743740"/>
              <a:gd name="connsiteX3" fmla="*/ 6858000 w 6868633"/>
              <a:gd name="connsiteY3" fmla="*/ 297712 h 1743740"/>
              <a:gd name="connsiteX4" fmla="*/ 6868633 w 6868633"/>
              <a:gd name="connsiteY4" fmla="*/ 0 h 1743740"/>
              <a:gd name="connsiteX5" fmla="*/ 4859079 w 6868633"/>
              <a:gd name="connsiteY5" fmla="*/ 1307805 h 1743740"/>
              <a:gd name="connsiteX6" fmla="*/ 31897 w 6868633"/>
              <a:gd name="connsiteY6" fmla="*/ 382773 h 1743740"/>
              <a:gd name="connsiteX0" fmla="*/ 0 w 6921797"/>
              <a:gd name="connsiteY0" fmla="*/ 372140 h 1743740"/>
              <a:gd name="connsiteX1" fmla="*/ 53164 w 6921797"/>
              <a:gd name="connsiteY1" fmla="*/ 744279 h 1743740"/>
              <a:gd name="connsiteX2" fmla="*/ 4954773 w 6921797"/>
              <a:gd name="connsiteY2" fmla="*/ 1743740 h 1743740"/>
              <a:gd name="connsiteX3" fmla="*/ 6911164 w 6921797"/>
              <a:gd name="connsiteY3" fmla="*/ 297712 h 1743740"/>
              <a:gd name="connsiteX4" fmla="*/ 6921797 w 6921797"/>
              <a:gd name="connsiteY4" fmla="*/ 0 h 1743740"/>
              <a:gd name="connsiteX5" fmla="*/ 4912243 w 6921797"/>
              <a:gd name="connsiteY5" fmla="*/ 1307805 h 1743740"/>
              <a:gd name="connsiteX6" fmla="*/ 0 w 6921797"/>
              <a:gd name="connsiteY6" fmla="*/ 372140 h 1743740"/>
              <a:gd name="connsiteX0" fmla="*/ 0 w 6879267"/>
              <a:gd name="connsiteY0" fmla="*/ 382773 h 1743740"/>
              <a:gd name="connsiteX1" fmla="*/ 10634 w 6879267"/>
              <a:gd name="connsiteY1" fmla="*/ 744279 h 1743740"/>
              <a:gd name="connsiteX2" fmla="*/ 4912243 w 6879267"/>
              <a:gd name="connsiteY2" fmla="*/ 1743740 h 1743740"/>
              <a:gd name="connsiteX3" fmla="*/ 6868634 w 6879267"/>
              <a:gd name="connsiteY3" fmla="*/ 297712 h 1743740"/>
              <a:gd name="connsiteX4" fmla="*/ 6879267 w 6879267"/>
              <a:gd name="connsiteY4" fmla="*/ 0 h 1743740"/>
              <a:gd name="connsiteX5" fmla="*/ 4869713 w 6879267"/>
              <a:gd name="connsiteY5" fmla="*/ 1307805 h 1743740"/>
              <a:gd name="connsiteX6" fmla="*/ 0 w 6879267"/>
              <a:gd name="connsiteY6" fmla="*/ 382773 h 174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67" h="1743740">
                <a:moveTo>
                  <a:pt x="0" y="382773"/>
                </a:moveTo>
                <a:lnTo>
                  <a:pt x="10634" y="744279"/>
                </a:lnTo>
                <a:lnTo>
                  <a:pt x="4912243" y="1743740"/>
                </a:lnTo>
                <a:lnTo>
                  <a:pt x="6868634" y="297712"/>
                </a:lnTo>
                <a:lnTo>
                  <a:pt x="6879267" y="0"/>
                </a:lnTo>
                <a:lnTo>
                  <a:pt x="4869713" y="1307805"/>
                </a:lnTo>
                <a:lnTo>
                  <a:pt x="0" y="382773"/>
                </a:lnTo>
                <a:close/>
              </a:path>
            </a:pathLst>
          </a:custGeom>
          <a:solidFill>
            <a:srgbClr val="2B52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IG021_01_The Start of Something Great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812"/>
                  <p14:fade in="250" out="25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44147" y="-17694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reveal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781 0.0162 L -0.06485 -0.041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-289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7" presetClass="emph" presetSubtype="0" fill="remove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1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7" presetClass="emph" presetSubtype="0" fill="remove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6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7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6" presetClass="emph" presetSubtype="0" fill="hold" grpId="2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fill="hold" grpId="2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10606" numSld="42" showWhenStopped="0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37" grpId="0" animBg="1"/>
      <p:bldP spid="37" grpId="1" animBg="1"/>
      <p:bldP spid="37" grpId="2" animBg="1"/>
      <p:bldP spid="38" grpId="0" animBg="1"/>
      <p:bldP spid="39" grpId="0" animBg="1"/>
      <p:bldP spid="39" grpId="1" animBg="1"/>
      <p:bldP spid="40" grpId="0" animBg="1"/>
      <p:bldP spid="41" grpId="0" animBg="1"/>
      <p:bldP spid="41" grpId="1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3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" y="4629013"/>
            <a:ext cx="12192000" cy="22289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 flipH="1">
            <a:off x="13950315" y="1083097"/>
            <a:ext cx="497898" cy="557960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49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3241993" y="1083097"/>
            <a:ext cx="497898" cy="557960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49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3394928" y="-1310487"/>
            <a:ext cx="914400" cy="2657475"/>
          </a:xfrm>
          <a:custGeom>
            <a:avLst/>
            <a:gdLst>
              <a:gd name="connsiteX0" fmla="*/ 28790 w 914400"/>
              <a:gd name="connsiteY0" fmla="*/ 0 h 2657475"/>
              <a:gd name="connsiteX1" fmla="*/ 885611 w 914400"/>
              <a:gd name="connsiteY1" fmla="*/ 0 h 2657475"/>
              <a:gd name="connsiteX2" fmla="*/ 905111 w 914400"/>
              <a:gd name="connsiteY2" fmla="*/ 343598 h 2657475"/>
              <a:gd name="connsiteX3" fmla="*/ 914400 w 914400"/>
              <a:gd name="connsiteY3" fmla="*/ 847562 h 2657475"/>
              <a:gd name="connsiteX4" fmla="*/ 907259 w 914400"/>
              <a:gd name="connsiteY4" fmla="*/ 1290215 h 2657475"/>
              <a:gd name="connsiteX5" fmla="*/ 896694 w 914400"/>
              <a:gd name="connsiteY5" fmla="*/ 1504140 h 2657475"/>
              <a:gd name="connsiteX6" fmla="*/ 893311 w 914400"/>
              <a:gd name="connsiteY6" fmla="*/ 1655363 h 2657475"/>
              <a:gd name="connsiteX7" fmla="*/ 872860 w 914400"/>
              <a:gd name="connsiteY7" fmla="*/ 2158932 h 2657475"/>
              <a:gd name="connsiteX8" fmla="*/ 843852 w 914400"/>
              <a:gd name="connsiteY8" fmla="*/ 2657475 h 2657475"/>
              <a:gd name="connsiteX9" fmla="*/ 552345 w 914400"/>
              <a:gd name="connsiteY9" fmla="*/ 2657475 h 2657475"/>
              <a:gd name="connsiteX10" fmla="*/ 552346 w 914400"/>
              <a:gd name="connsiteY10" fmla="*/ 622132 h 2657475"/>
              <a:gd name="connsiteX11" fmla="*/ 457898 w 914400"/>
              <a:gd name="connsiteY11" fmla="*/ 527684 h 2657475"/>
              <a:gd name="connsiteX12" fmla="*/ 363450 w 914400"/>
              <a:gd name="connsiteY12" fmla="*/ 622132 h 2657475"/>
              <a:gd name="connsiteX13" fmla="*/ 363450 w 914400"/>
              <a:gd name="connsiteY13" fmla="*/ 2657475 h 2657475"/>
              <a:gd name="connsiteX14" fmla="*/ 66959 w 914400"/>
              <a:gd name="connsiteY14" fmla="*/ 2657475 h 2657475"/>
              <a:gd name="connsiteX15" fmla="*/ 37951 w 914400"/>
              <a:gd name="connsiteY15" fmla="*/ 2158934 h 2657475"/>
              <a:gd name="connsiteX16" fmla="*/ 17500 w 914400"/>
              <a:gd name="connsiteY16" fmla="*/ 1655365 h 2657475"/>
              <a:gd name="connsiteX17" fmla="*/ 11623 w 914400"/>
              <a:gd name="connsiteY17" fmla="*/ 1392655 h 2657475"/>
              <a:gd name="connsiteX18" fmla="*/ 9289 w 914400"/>
              <a:gd name="connsiteY18" fmla="*/ 1351527 h 2657475"/>
              <a:gd name="connsiteX19" fmla="*/ 0 w 914400"/>
              <a:gd name="connsiteY19" fmla="*/ 847562 h 2657475"/>
              <a:gd name="connsiteX20" fmla="*/ 9289 w 914400"/>
              <a:gd name="connsiteY20" fmla="*/ 34359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4400" h="2657475">
                <a:moveTo>
                  <a:pt x="28790" y="0"/>
                </a:moveTo>
                <a:lnTo>
                  <a:pt x="885611" y="0"/>
                </a:lnTo>
                <a:lnTo>
                  <a:pt x="905111" y="343598"/>
                </a:lnTo>
                <a:cubicBezTo>
                  <a:pt x="911202" y="506383"/>
                  <a:pt x="914400" y="674930"/>
                  <a:pt x="914400" y="847562"/>
                </a:cubicBezTo>
                <a:cubicBezTo>
                  <a:pt x="914400" y="998616"/>
                  <a:pt x="911951" y="1146541"/>
                  <a:pt x="907259" y="1290215"/>
                </a:cubicBezTo>
                <a:lnTo>
                  <a:pt x="896694" y="1504140"/>
                </a:lnTo>
                <a:lnTo>
                  <a:pt x="893311" y="1655363"/>
                </a:lnTo>
                <a:cubicBezTo>
                  <a:pt x="888173" y="1818093"/>
                  <a:pt x="881377" y="1986509"/>
                  <a:pt x="872860" y="2158932"/>
                </a:cubicBezTo>
                <a:lnTo>
                  <a:pt x="843852" y="2657475"/>
                </a:lnTo>
                <a:lnTo>
                  <a:pt x="552345" y="2657475"/>
                </a:lnTo>
                <a:lnTo>
                  <a:pt x="552346" y="622132"/>
                </a:lnTo>
                <a:cubicBezTo>
                  <a:pt x="552346" y="569970"/>
                  <a:pt x="510060" y="527684"/>
                  <a:pt x="457898" y="527684"/>
                </a:cubicBezTo>
                <a:cubicBezTo>
                  <a:pt x="405736" y="527684"/>
                  <a:pt x="363450" y="569970"/>
                  <a:pt x="363450" y="622132"/>
                </a:cubicBezTo>
                <a:lnTo>
                  <a:pt x="363450" y="2657475"/>
                </a:lnTo>
                <a:lnTo>
                  <a:pt x="66959" y="2657475"/>
                </a:lnTo>
                <a:lnTo>
                  <a:pt x="37951" y="2158934"/>
                </a:lnTo>
                <a:cubicBezTo>
                  <a:pt x="29434" y="1986511"/>
                  <a:pt x="22638" y="1818095"/>
                  <a:pt x="17500" y="1655365"/>
                </a:cubicBezTo>
                <a:lnTo>
                  <a:pt x="11623" y="1392655"/>
                </a:lnTo>
                <a:lnTo>
                  <a:pt x="9289" y="1351527"/>
                </a:lnTo>
                <a:cubicBezTo>
                  <a:pt x="3198" y="1188742"/>
                  <a:pt x="0" y="1020195"/>
                  <a:pt x="0" y="847562"/>
                </a:cubicBezTo>
                <a:cubicBezTo>
                  <a:pt x="0" y="674930"/>
                  <a:pt x="3198" y="506383"/>
                  <a:pt x="9289" y="343598"/>
                </a:cubicBezTo>
                <a:close/>
              </a:path>
            </a:pathLst>
          </a:custGeom>
          <a:solidFill>
            <a:srgbClr val="424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flipH="1">
            <a:off x="14384219" y="-866168"/>
            <a:ext cx="292598" cy="517705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3048889" y="-866168"/>
            <a:ext cx="292598" cy="517705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126840" y="-4473058"/>
            <a:ext cx="1442434" cy="1620215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 rot="762122">
            <a:off x="14446925" y="-3758280"/>
            <a:ext cx="244698" cy="315533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 rot="20895462">
            <a:off x="12997784" y="-3758280"/>
            <a:ext cx="244698" cy="315533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3436044" y="-3644964"/>
            <a:ext cx="163043" cy="1651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089165" y="-3644964"/>
            <a:ext cx="163043" cy="1651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 rot="318597">
            <a:off x="13102644" y="-4600058"/>
            <a:ext cx="1493494" cy="1000108"/>
          </a:xfrm>
          <a:custGeom>
            <a:avLst/>
            <a:gdLst>
              <a:gd name="connsiteX0" fmla="*/ 744194 w 1493494"/>
              <a:gd name="connsiteY0" fmla="*/ 0 h 1000108"/>
              <a:gd name="connsiteX1" fmla="*/ 1493494 w 1493494"/>
              <a:gd name="connsiteY1" fmla="*/ 685935 h 1000108"/>
              <a:gd name="connsiteX2" fmla="*/ 1478271 w 1493494"/>
              <a:gd name="connsiteY2" fmla="*/ 824175 h 1000108"/>
              <a:gd name="connsiteX3" fmla="*/ 1465870 w 1493494"/>
              <a:gd name="connsiteY3" fmla="*/ 860745 h 1000108"/>
              <a:gd name="connsiteX4" fmla="*/ 1431282 w 1493494"/>
              <a:gd name="connsiteY4" fmla="*/ 731467 h 1000108"/>
              <a:gd name="connsiteX5" fmla="*/ 1255809 w 1493494"/>
              <a:gd name="connsiteY5" fmla="*/ 444548 h 1000108"/>
              <a:gd name="connsiteX6" fmla="*/ 1223592 w 1493494"/>
              <a:gd name="connsiteY6" fmla="*/ 415178 h 1000108"/>
              <a:gd name="connsiteX7" fmla="*/ 1218453 w 1493494"/>
              <a:gd name="connsiteY7" fmla="*/ 421081 h 1000108"/>
              <a:gd name="connsiteX8" fmla="*/ 868363 w 1493494"/>
              <a:gd name="connsiteY8" fmla="*/ 634623 h 1000108"/>
              <a:gd name="connsiteX9" fmla="*/ 370933 w 1493494"/>
              <a:gd name="connsiteY9" fmla="*/ 677205 h 1000108"/>
              <a:gd name="connsiteX10" fmla="*/ 354126 w 1493494"/>
              <a:gd name="connsiteY10" fmla="*/ 671567 h 1000108"/>
              <a:gd name="connsiteX11" fmla="*/ 378583 w 1493494"/>
              <a:gd name="connsiteY11" fmla="*/ 638542 h 1000108"/>
              <a:gd name="connsiteX12" fmla="*/ 462433 w 1493494"/>
              <a:gd name="connsiteY12" fmla="*/ 583478 h 1000108"/>
              <a:gd name="connsiteX13" fmla="*/ 275888 w 1493494"/>
              <a:gd name="connsiteY13" fmla="*/ 639601 h 1000108"/>
              <a:gd name="connsiteX14" fmla="*/ 273332 w 1493494"/>
              <a:gd name="connsiteY14" fmla="*/ 644462 h 1000108"/>
              <a:gd name="connsiteX15" fmla="*/ 260632 w 1493494"/>
              <a:gd name="connsiteY15" fmla="*/ 640202 h 1000108"/>
              <a:gd name="connsiteX16" fmla="*/ 212232 w 1493494"/>
              <a:gd name="connsiteY16" fmla="*/ 673298 h 1000108"/>
              <a:gd name="connsiteX17" fmla="*/ 150990 w 1493494"/>
              <a:gd name="connsiteY17" fmla="*/ 685731 h 1000108"/>
              <a:gd name="connsiteX18" fmla="*/ 150681 w 1493494"/>
              <a:gd name="connsiteY18" fmla="*/ 686350 h 1000108"/>
              <a:gd name="connsiteX19" fmla="*/ 91758 w 1493494"/>
              <a:gd name="connsiteY19" fmla="*/ 884919 h 1000108"/>
              <a:gd name="connsiteX20" fmla="*/ 81750 w 1493494"/>
              <a:gd name="connsiteY20" fmla="*/ 1000108 h 1000108"/>
              <a:gd name="connsiteX21" fmla="*/ 53778 w 1493494"/>
              <a:gd name="connsiteY21" fmla="*/ 952932 h 1000108"/>
              <a:gd name="connsiteX22" fmla="*/ 10117 w 1493494"/>
              <a:gd name="connsiteY22" fmla="*/ 824175 h 1000108"/>
              <a:gd name="connsiteX23" fmla="*/ 7195 w 1493494"/>
              <a:gd name="connsiteY23" fmla="*/ 797640 h 1000108"/>
              <a:gd name="connsiteX24" fmla="*/ 0 w 1493494"/>
              <a:gd name="connsiteY24" fmla="*/ 726914 h 1000108"/>
              <a:gd name="connsiteX25" fmla="*/ 332091 w 1493494"/>
              <a:gd name="connsiteY25" fmla="*/ 107984 h 1000108"/>
              <a:gd name="connsiteX26" fmla="*/ 414994 w 1493494"/>
              <a:gd name="connsiteY26" fmla="*/ 63394 h 1000108"/>
              <a:gd name="connsiteX27" fmla="*/ 458791 w 1493494"/>
              <a:gd name="connsiteY27" fmla="*/ 53412 h 1000108"/>
              <a:gd name="connsiteX28" fmla="*/ 521375 w 1493494"/>
              <a:gd name="connsiteY28" fmla="*/ 30838 h 1000108"/>
              <a:gd name="connsiteX29" fmla="*/ 744194 w 1493494"/>
              <a:gd name="connsiteY29" fmla="*/ 0 h 100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93494" h="1000108">
                <a:moveTo>
                  <a:pt x="744194" y="0"/>
                </a:moveTo>
                <a:cubicBezTo>
                  <a:pt x="1158021" y="0"/>
                  <a:pt x="1493494" y="307104"/>
                  <a:pt x="1493494" y="685935"/>
                </a:cubicBezTo>
                <a:cubicBezTo>
                  <a:pt x="1493494" y="733289"/>
                  <a:pt x="1488252" y="779522"/>
                  <a:pt x="1478271" y="824175"/>
                </a:cubicBezTo>
                <a:lnTo>
                  <a:pt x="1465870" y="860745"/>
                </a:lnTo>
                <a:lnTo>
                  <a:pt x="1431282" y="731467"/>
                </a:lnTo>
                <a:cubicBezTo>
                  <a:pt x="1391170" y="621438"/>
                  <a:pt x="1330886" y="523718"/>
                  <a:pt x="1255809" y="444548"/>
                </a:cubicBezTo>
                <a:lnTo>
                  <a:pt x="1223592" y="415178"/>
                </a:lnTo>
                <a:lnTo>
                  <a:pt x="1218453" y="421081"/>
                </a:lnTo>
                <a:cubicBezTo>
                  <a:pt x="1128222" y="509243"/>
                  <a:pt x="1008437" y="584657"/>
                  <a:pt x="868363" y="634623"/>
                </a:cubicBezTo>
                <a:cubicBezTo>
                  <a:pt x="693271" y="697082"/>
                  <a:pt x="517558" y="708692"/>
                  <a:pt x="370933" y="677205"/>
                </a:cubicBezTo>
                <a:lnTo>
                  <a:pt x="354126" y="671567"/>
                </a:lnTo>
                <a:lnTo>
                  <a:pt x="378583" y="638542"/>
                </a:lnTo>
                <a:cubicBezTo>
                  <a:pt x="401353" y="614347"/>
                  <a:pt x="429920" y="595337"/>
                  <a:pt x="462433" y="583478"/>
                </a:cubicBezTo>
                <a:cubicBezTo>
                  <a:pt x="391586" y="563213"/>
                  <a:pt x="318864" y="587556"/>
                  <a:pt x="275888" y="639601"/>
                </a:cubicBezTo>
                <a:lnTo>
                  <a:pt x="273332" y="644462"/>
                </a:lnTo>
                <a:lnTo>
                  <a:pt x="260632" y="640202"/>
                </a:lnTo>
                <a:lnTo>
                  <a:pt x="212232" y="673298"/>
                </a:lnTo>
                <a:lnTo>
                  <a:pt x="150990" y="685731"/>
                </a:lnTo>
                <a:lnTo>
                  <a:pt x="150681" y="686350"/>
                </a:lnTo>
                <a:cubicBezTo>
                  <a:pt x="124074" y="748469"/>
                  <a:pt x="104077" y="815072"/>
                  <a:pt x="91758" y="884919"/>
                </a:cubicBezTo>
                <a:lnTo>
                  <a:pt x="81750" y="1000108"/>
                </a:lnTo>
                <a:lnTo>
                  <a:pt x="53778" y="952932"/>
                </a:lnTo>
                <a:cubicBezTo>
                  <a:pt x="34820" y="911900"/>
                  <a:pt x="20099" y="868828"/>
                  <a:pt x="10117" y="824175"/>
                </a:cubicBezTo>
                <a:lnTo>
                  <a:pt x="7195" y="797640"/>
                </a:lnTo>
                <a:lnTo>
                  <a:pt x="0" y="726914"/>
                </a:lnTo>
                <a:cubicBezTo>
                  <a:pt x="0" y="469272"/>
                  <a:pt x="131731" y="242118"/>
                  <a:pt x="332091" y="107984"/>
                </a:cubicBezTo>
                <a:lnTo>
                  <a:pt x="414994" y="63394"/>
                </a:lnTo>
                <a:lnTo>
                  <a:pt x="458791" y="53412"/>
                </a:lnTo>
                <a:lnTo>
                  <a:pt x="521375" y="30838"/>
                </a:lnTo>
                <a:cubicBezTo>
                  <a:pt x="591764" y="10797"/>
                  <a:pt x="666602" y="0"/>
                  <a:pt x="74419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3387111" y="-3815221"/>
            <a:ext cx="255052" cy="108457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 rot="1825026">
            <a:off x="14086252" y="-3800167"/>
            <a:ext cx="255052" cy="108457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3724000" y="-3411182"/>
            <a:ext cx="183692" cy="99061"/>
          </a:xfrm>
          <a:custGeom>
            <a:avLst/>
            <a:gdLst>
              <a:gd name="connsiteX0" fmla="*/ 0 w 565566"/>
              <a:gd name="connsiteY0" fmla="*/ 0 h 304997"/>
              <a:gd name="connsiteX1" fmla="*/ 55599 w 565566"/>
              <a:gd name="connsiteY1" fmla="*/ 68208 h 304997"/>
              <a:gd name="connsiteX2" fmla="*/ 387472 w 565566"/>
              <a:gd name="connsiteY2" fmla="*/ 207351 h 304997"/>
              <a:gd name="connsiteX3" fmla="*/ 482060 w 565566"/>
              <a:gd name="connsiteY3" fmla="*/ 197700 h 304997"/>
              <a:gd name="connsiteX4" fmla="*/ 565566 w 565566"/>
              <a:gd name="connsiteY4" fmla="*/ 171462 h 304997"/>
              <a:gd name="connsiteX5" fmla="*/ 532216 w 565566"/>
              <a:gd name="connsiteY5" fmla="*/ 212376 h 304997"/>
              <a:gd name="connsiteX6" fmla="*/ 311301 w 565566"/>
              <a:gd name="connsiteY6" fmla="*/ 304997 h 304997"/>
              <a:gd name="connsiteX7" fmla="*/ 5228 w 565566"/>
              <a:gd name="connsiteY7" fmla="*/ 52498 h 3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566" h="304997">
                <a:moveTo>
                  <a:pt x="0" y="0"/>
                </a:moveTo>
                <a:lnTo>
                  <a:pt x="55599" y="68208"/>
                </a:lnTo>
                <a:cubicBezTo>
                  <a:pt x="140533" y="154178"/>
                  <a:pt x="257868" y="207351"/>
                  <a:pt x="387472" y="207351"/>
                </a:cubicBezTo>
                <a:cubicBezTo>
                  <a:pt x="419873" y="207351"/>
                  <a:pt x="451508" y="204028"/>
                  <a:pt x="482060" y="197700"/>
                </a:cubicBezTo>
                <a:lnTo>
                  <a:pt x="565566" y="171462"/>
                </a:lnTo>
                <a:lnTo>
                  <a:pt x="532216" y="212376"/>
                </a:lnTo>
                <a:cubicBezTo>
                  <a:pt x="475679" y="269602"/>
                  <a:pt x="397574" y="304997"/>
                  <a:pt x="311301" y="304997"/>
                </a:cubicBezTo>
                <a:cubicBezTo>
                  <a:pt x="160324" y="304997"/>
                  <a:pt x="34360" y="196599"/>
                  <a:pt x="5228" y="5249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3608065" y="-3206778"/>
            <a:ext cx="459634" cy="137879"/>
          </a:xfrm>
          <a:custGeom>
            <a:avLst/>
            <a:gdLst>
              <a:gd name="connsiteX0" fmla="*/ 0 w 939873"/>
              <a:gd name="connsiteY0" fmla="*/ 0 h 281940"/>
              <a:gd name="connsiteX1" fmla="*/ 939873 w 939873"/>
              <a:gd name="connsiteY1" fmla="*/ 0 h 281940"/>
              <a:gd name="connsiteX2" fmla="*/ 915399 w 939873"/>
              <a:gd name="connsiteY2" fmla="*/ 45089 h 281940"/>
              <a:gd name="connsiteX3" fmla="*/ 469936 w 939873"/>
              <a:gd name="connsiteY3" fmla="*/ 281940 h 281940"/>
              <a:gd name="connsiteX4" fmla="*/ 24473 w 939873"/>
              <a:gd name="connsiteY4" fmla="*/ 45089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873" h="281940">
                <a:moveTo>
                  <a:pt x="0" y="0"/>
                </a:moveTo>
                <a:lnTo>
                  <a:pt x="939873" y="0"/>
                </a:lnTo>
                <a:lnTo>
                  <a:pt x="915399" y="45089"/>
                </a:lnTo>
                <a:cubicBezTo>
                  <a:pt x="818859" y="187988"/>
                  <a:pt x="655369" y="281940"/>
                  <a:pt x="469936" y="281940"/>
                </a:cubicBezTo>
                <a:cubicBezTo>
                  <a:pt x="284503" y="281940"/>
                  <a:pt x="121014" y="187988"/>
                  <a:pt x="24473" y="45089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402694">
            <a:off x="14194994" y="-2535535"/>
            <a:ext cx="541020" cy="1760220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680417" y="-2963555"/>
            <a:ext cx="335280" cy="468158"/>
          </a:xfrm>
          <a:prstGeom prst="rect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21197306" flipH="1">
            <a:off x="12985532" y="-2523661"/>
            <a:ext cx="541020" cy="1760220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5" name="Group 174"/>
          <p:cNvGrpSpPr/>
          <p:nvPr/>
        </p:nvGrpSpPr>
        <p:grpSpPr>
          <a:xfrm>
            <a:off x="1400783" y="154360"/>
            <a:ext cx="9252893" cy="5786418"/>
            <a:chOff x="2620364" y="1570007"/>
            <a:chExt cx="6937704" cy="4803835"/>
          </a:xfrm>
          <a:blipFill dpi="0" rotWithShape="1">
            <a:blip r:embed="rId3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76" name="Freeform 175"/>
            <p:cNvSpPr/>
            <p:nvPr/>
          </p:nvSpPr>
          <p:spPr>
            <a:xfrm>
              <a:off x="2647762" y="1580744"/>
              <a:ext cx="6910306" cy="4793098"/>
            </a:xfrm>
            <a:custGeom>
              <a:avLst/>
              <a:gdLst>
                <a:gd name="connsiteX0" fmla="*/ 0 w 5429250"/>
                <a:gd name="connsiteY0" fmla="*/ 1924050 h 2724150"/>
                <a:gd name="connsiteX1" fmla="*/ 581025 w 5429250"/>
                <a:gd name="connsiteY1" fmla="*/ 1847850 h 2724150"/>
                <a:gd name="connsiteX2" fmla="*/ 571500 w 5429250"/>
                <a:gd name="connsiteY2" fmla="*/ 638175 h 2724150"/>
                <a:gd name="connsiteX3" fmla="*/ 333375 w 5429250"/>
                <a:gd name="connsiteY3" fmla="*/ 628650 h 2724150"/>
                <a:gd name="connsiteX4" fmla="*/ 333375 w 5429250"/>
                <a:gd name="connsiteY4" fmla="*/ 571500 h 2724150"/>
                <a:gd name="connsiteX5" fmla="*/ 1857375 w 5429250"/>
                <a:gd name="connsiteY5" fmla="*/ 0 h 2724150"/>
                <a:gd name="connsiteX6" fmla="*/ 3810000 w 5429250"/>
                <a:gd name="connsiteY6" fmla="*/ 180975 h 2724150"/>
                <a:gd name="connsiteX7" fmla="*/ 5286375 w 5429250"/>
                <a:gd name="connsiteY7" fmla="*/ 561975 h 2724150"/>
                <a:gd name="connsiteX8" fmla="*/ 5276850 w 5429250"/>
                <a:gd name="connsiteY8" fmla="*/ 609600 h 2724150"/>
                <a:gd name="connsiteX9" fmla="*/ 5124450 w 5429250"/>
                <a:gd name="connsiteY9" fmla="*/ 619125 h 2724150"/>
                <a:gd name="connsiteX10" fmla="*/ 5114925 w 5429250"/>
                <a:gd name="connsiteY10" fmla="*/ 628650 h 2724150"/>
                <a:gd name="connsiteX11" fmla="*/ 5086350 w 5429250"/>
                <a:gd name="connsiteY11" fmla="*/ 1695450 h 2724150"/>
                <a:gd name="connsiteX12" fmla="*/ 5429250 w 5429250"/>
                <a:gd name="connsiteY12" fmla="*/ 1724025 h 2724150"/>
                <a:gd name="connsiteX13" fmla="*/ 5429250 w 5429250"/>
                <a:gd name="connsiteY13" fmla="*/ 1905000 h 2724150"/>
                <a:gd name="connsiteX14" fmla="*/ 3867150 w 5429250"/>
                <a:gd name="connsiteY14" fmla="*/ 2724150 h 2724150"/>
                <a:gd name="connsiteX15" fmla="*/ 19050 w 5429250"/>
                <a:gd name="connsiteY15" fmla="*/ 2152650 h 2724150"/>
                <a:gd name="connsiteX16" fmla="*/ 0 w 5429250"/>
                <a:gd name="connsiteY16" fmla="*/ 19240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0" h="2724150">
                  <a:moveTo>
                    <a:pt x="0" y="1924050"/>
                  </a:moveTo>
                  <a:lnTo>
                    <a:pt x="581025" y="1847850"/>
                  </a:lnTo>
                  <a:lnTo>
                    <a:pt x="571500" y="638175"/>
                  </a:lnTo>
                  <a:lnTo>
                    <a:pt x="333375" y="628650"/>
                  </a:lnTo>
                  <a:lnTo>
                    <a:pt x="333375" y="571500"/>
                  </a:lnTo>
                  <a:lnTo>
                    <a:pt x="1857375" y="0"/>
                  </a:lnTo>
                  <a:lnTo>
                    <a:pt x="3810000" y="180975"/>
                  </a:lnTo>
                  <a:lnTo>
                    <a:pt x="5286375" y="561975"/>
                  </a:lnTo>
                  <a:lnTo>
                    <a:pt x="5276850" y="609600"/>
                  </a:lnTo>
                  <a:lnTo>
                    <a:pt x="5124450" y="619125"/>
                  </a:lnTo>
                  <a:lnTo>
                    <a:pt x="5114925" y="628650"/>
                  </a:lnTo>
                  <a:lnTo>
                    <a:pt x="5086350" y="1695450"/>
                  </a:lnTo>
                  <a:lnTo>
                    <a:pt x="5429250" y="1724025"/>
                  </a:lnTo>
                  <a:lnTo>
                    <a:pt x="5429250" y="1905000"/>
                  </a:lnTo>
                  <a:lnTo>
                    <a:pt x="3867150" y="2724150"/>
                  </a:lnTo>
                  <a:lnTo>
                    <a:pt x="19050" y="2152650"/>
                  </a:lnTo>
                  <a:lnTo>
                    <a:pt x="0" y="19240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3166877" y="1710079"/>
              <a:ext cx="4161567" cy="979464"/>
            </a:xfrm>
            <a:custGeom>
              <a:avLst/>
              <a:gdLst>
                <a:gd name="connsiteX0" fmla="*/ 3132202 w 3263900"/>
                <a:gd name="connsiteY0" fmla="*/ 512177 h 552450"/>
                <a:gd name="connsiteX1" fmla="*/ 3263900 w 3263900"/>
                <a:gd name="connsiteY1" fmla="*/ 552450 h 552450"/>
                <a:gd name="connsiteX2" fmla="*/ 3229651 w 3263900"/>
                <a:gd name="connsiteY2" fmla="*/ 552383 h 552450"/>
                <a:gd name="connsiteX3" fmla="*/ 1457325 w 3263900"/>
                <a:gd name="connsiteY3" fmla="*/ 0 h 552450"/>
                <a:gd name="connsiteX4" fmla="*/ 2273338 w 3263900"/>
                <a:gd name="connsiteY4" fmla="*/ 249537 h 552450"/>
                <a:gd name="connsiteX5" fmla="*/ 1335281 w 3263900"/>
                <a:gd name="connsiteY5" fmla="*/ 548698 h 552450"/>
                <a:gd name="connsiteX6" fmla="*/ 0 w 3263900"/>
                <a:gd name="connsiteY6" fmla="*/ 54610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3900" h="552450">
                  <a:moveTo>
                    <a:pt x="3132202" y="512177"/>
                  </a:moveTo>
                  <a:lnTo>
                    <a:pt x="3263900" y="552450"/>
                  </a:lnTo>
                  <a:lnTo>
                    <a:pt x="3229651" y="552383"/>
                  </a:lnTo>
                  <a:close/>
                  <a:moveTo>
                    <a:pt x="1457325" y="0"/>
                  </a:moveTo>
                  <a:lnTo>
                    <a:pt x="2273338" y="249537"/>
                  </a:lnTo>
                  <a:lnTo>
                    <a:pt x="1335281" y="548698"/>
                  </a:lnTo>
                  <a:lnTo>
                    <a:pt x="0" y="5461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4796534" y="2762342"/>
              <a:ext cx="2510589" cy="2615773"/>
            </a:xfrm>
            <a:custGeom>
              <a:avLst/>
              <a:gdLst>
                <a:gd name="connsiteX0" fmla="*/ 0 w 1969045"/>
                <a:gd name="connsiteY0" fmla="*/ 0 h 1475382"/>
                <a:gd name="connsiteX1" fmla="*/ 1940996 w 1969045"/>
                <a:gd name="connsiteY1" fmla="*/ 5610 h 1475382"/>
                <a:gd name="connsiteX2" fmla="*/ 1969045 w 1969045"/>
                <a:gd name="connsiteY2" fmla="*/ 16829 h 1475382"/>
                <a:gd name="connsiteX3" fmla="*/ 1957825 w 1969045"/>
                <a:gd name="connsiteY3" fmla="*/ 1475382 h 1475382"/>
                <a:gd name="connsiteX4" fmla="*/ 678787 w 1969045"/>
                <a:gd name="connsiteY4" fmla="*/ 1323917 h 1475382"/>
                <a:gd name="connsiteX5" fmla="*/ 190733 w 1969045"/>
                <a:gd name="connsiteY5" fmla="*/ 1419283 h 1475382"/>
                <a:gd name="connsiteX6" fmla="*/ 22439 w 1969045"/>
                <a:gd name="connsiteY6" fmla="*/ 1391234 h 1475382"/>
                <a:gd name="connsiteX7" fmla="*/ 0 w 1969045"/>
                <a:gd name="connsiteY7" fmla="*/ 0 h 147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9045" h="1475382">
                  <a:moveTo>
                    <a:pt x="0" y="0"/>
                  </a:moveTo>
                  <a:lnTo>
                    <a:pt x="1940996" y="5610"/>
                  </a:lnTo>
                  <a:lnTo>
                    <a:pt x="1969045" y="16829"/>
                  </a:lnTo>
                  <a:lnTo>
                    <a:pt x="1957825" y="1475382"/>
                  </a:lnTo>
                  <a:lnTo>
                    <a:pt x="678787" y="1323917"/>
                  </a:lnTo>
                  <a:lnTo>
                    <a:pt x="190733" y="1419283"/>
                  </a:lnTo>
                  <a:lnTo>
                    <a:pt x="22439" y="139123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9" name="Isosceles Triangle 178"/>
            <p:cNvSpPr/>
            <p:nvPr/>
          </p:nvSpPr>
          <p:spPr>
            <a:xfrm>
              <a:off x="5303701" y="2411141"/>
              <a:ext cx="1991723" cy="349004"/>
            </a:xfrm>
            <a:prstGeom prst="triangle">
              <a:avLst>
                <a:gd name="adj" fmla="val 542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0" name="Freeform 179"/>
            <p:cNvSpPr/>
            <p:nvPr/>
          </p:nvSpPr>
          <p:spPr>
            <a:xfrm>
              <a:off x="4979535" y="2671340"/>
              <a:ext cx="275279" cy="2611904"/>
            </a:xfrm>
            <a:custGeom>
              <a:avLst/>
              <a:gdLst>
                <a:gd name="connsiteX0" fmla="*/ 0 w 215900"/>
                <a:gd name="connsiteY0" fmla="*/ 44450 h 1473200"/>
                <a:gd name="connsiteX1" fmla="*/ 139700 w 215900"/>
                <a:gd name="connsiteY1" fmla="*/ 0 h 1473200"/>
                <a:gd name="connsiteX2" fmla="*/ 215900 w 215900"/>
                <a:gd name="connsiteY2" fmla="*/ 0 h 1473200"/>
                <a:gd name="connsiteX3" fmla="*/ 215900 w 215900"/>
                <a:gd name="connsiteY3" fmla="*/ 1454150 h 1473200"/>
                <a:gd name="connsiteX4" fmla="*/ 133350 w 215900"/>
                <a:gd name="connsiteY4" fmla="*/ 1473200 h 1473200"/>
                <a:gd name="connsiteX5" fmla="*/ 19050 w 215900"/>
                <a:gd name="connsiteY5" fmla="*/ 1466850 h 1473200"/>
                <a:gd name="connsiteX6" fmla="*/ 0 w 215900"/>
                <a:gd name="connsiteY6" fmla="*/ 4445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900" h="1473200">
                  <a:moveTo>
                    <a:pt x="0" y="44450"/>
                  </a:moveTo>
                  <a:lnTo>
                    <a:pt x="139700" y="0"/>
                  </a:lnTo>
                  <a:lnTo>
                    <a:pt x="215900" y="0"/>
                  </a:lnTo>
                  <a:lnTo>
                    <a:pt x="215900" y="1454150"/>
                  </a:lnTo>
                  <a:lnTo>
                    <a:pt x="133350" y="1473200"/>
                  </a:lnTo>
                  <a:lnTo>
                    <a:pt x="19050" y="1466850"/>
                  </a:lnTo>
                  <a:lnTo>
                    <a:pt x="0" y="444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1" name="Freeform 180"/>
            <p:cNvSpPr/>
            <p:nvPr/>
          </p:nvSpPr>
          <p:spPr>
            <a:xfrm>
              <a:off x="5149560" y="2722005"/>
              <a:ext cx="97157" cy="2578130"/>
            </a:xfrm>
            <a:custGeom>
              <a:avLst/>
              <a:gdLst>
                <a:gd name="connsiteX0" fmla="*/ 0 w 76200"/>
                <a:gd name="connsiteY0" fmla="*/ 0 h 1454150"/>
                <a:gd name="connsiteX1" fmla="*/ 76200 w 76200"/>
                <a:gd name="connsiteY1" fmla="*/ 0 h 1454150"/>
                <a:gd name="connsiteX2" fmla="*/ 76200 w 76200"/>
                <a:gd name="connsiteY2" fmla="*/ 1422400 h 1454150"/>
                <a:gd name="connsiteX3" fmla="*/ 0 w 76200"/>
                <a:gd name="connsiteY3" fmla="*/ 1454150 h 1454150"/>
                <a:gd name="connsiteX4" fmla="*/ 0 w 76200"/>
                <a:gd name="connsiteY4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454150">
                  <a:moveTo>
                    <a:pt x="0" y="0"/>
                  </a:moveTo>
                  <a:lnTo>
                    <a:pt x="76200" y="0"/>
                  </a:lnTo>
                  <a:lnTo>
                    <a:pt x="76200" y="1422400"/>
                  </a:lnTo>
                  <a:lnTo>
                    <a:pt x="0" y="14541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2" name="Freeform 181"/>
            <p:cNvSpPr/>
            <p:nvPr/>
          </p:nvSpPr>
          <p:spPr>
            <a:xfrm>
              <a:off x="5671854" y="2740889"/>
              <a:ext cx="2088582" cy="2715230"/>
            </a:xfrm>
            <a:custGeom>
              <a:avLst/>
              <a:gdLst>
                <a:gd name="connsiteX0" fmla="*/ 0 w 1638066"/>
                <a:gd name="connsiteY0" fmla="*/ 23982 h 1531479"/>
                <a:gd name="connsiteX1" fmla="*/ 1284648 w 1638066"/>
                <a:gd name="connsiteY1" fmla="*/ 35202 h 1531479"/>
                <a:gd name="connsiteX2" fmla="*/ 1267819 w 1638066"/>
                <a:gd name="connsiteY2" fmla="*/ 1499364 h 1531479"/>
                <a:gd name="connsiteX3" fmla="*/ 11220 w 1638066"/>
                <a:gd name="connsiteY3" fmla="*/ 1336679 h 1531479"/>
                <a:gd name="connsiteX4" fmla="*/ 1638066 w 1638066"/>
                <a:gd name="connsiteY4" fmla="*/ 0 h 1531479"/>
                <a:gd name="connsiteX5" fmla="*/ 1626847 w 1638066"/>
                <a:gd name="connsiteY5" fmla="*/ 1531479 h 1531479"/>
                <a:gd name="connsiteX6" fmla="*/ 1368796 w 1638066"/>
                <a:gd name="connsiteY6" fmla="*/ 1509040 h 1531479"/>
                <a:gd name="connsiteX7" fmla="*/ 1357576 w 1638066"/>
                <a:gd name="connsiteY7" fmla="*/ 22439 h 153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066" h="1531479">
                  <a:moveTo>
                    <a:pt x="0" y="23982"/>
                  </a:moveTo>
                  <a:lnTo>
                    <a:pt x="1284648" y="35202"/>
                  </a:lnTo>
                  <a:lnTo>
                    <a:pt x="1267819" y="1499364"/>
                  </a:lnTo>
                  <a:lnTo>
                    <a:pt x="11220" y="1336679"/>
                  </a:lnTo>
                  <a:close/>
                  <a:moveTo>
                    <a:pt x="1638066" y="0"/>
                  </a:moveTo>
                  <a:cubicBezTo>
                    <a:pt x="1634326" y="510493"/>
                    <a:pt x="1630587" y="1020986"/>
                    <a:pt x="1626847" y="1531479"/>
                  </a:cubicBezTo>
                  <a:lnTo>
                    <a:pt x="1368796" y="1509040"/>
                  </a:lnTo>
                  <a:lnTo>
                    <a:pt x="1357576" y="224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82"/>
            <p:cNvSpPr/>
            <p:nvPr/>
          </p:nvSpPr>
          <p:spPr>
            <a:xfrm>
              <a:off x="3482062" y="1976063"/>
              <a:ext cx="2152482" cy="737723"/>
            </a:xfrm>
            <a:custGeom>
              <a:avLst/>
              <a:gdLst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93792 w 1625634"/>
                <a:gd name="connsiteY2" fmla="*/ 420736 h 420736"/>
                <a:gd name="connsiteX3" fmla="*/ 0 w 1625634"/>
                <a:gd name="connsiteY3" fmla="*/ 420736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921841 w 1625634"/>
                <a:gd name="connsiteY2" fmla="*/ 40390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7135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4891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206951 w 1671353"/>
                <a:gd name="connsiteY0" fmla="*/ 0 h 416100"/>
                <a:gd name="connsiteX1" fmla="*/ 1671353 w 1671353"/>
                <a:gd name="connsiteY1" fmla="*/ 168262 h 416100"/>
                <a:gd name="connsiteX2" fmla="*/ 894632 w 1671353"/>
                <a:gd name="connsiteY2" fmla="*/ 409516 h 416100"/>
                <a:gd name="connsiteX3" fmla="*/ 0 w 1671353"/>
                <a:gd name="connsiteY3" fmla="*/ 416100 h 416100"/>
                <a:gd name="connsiteX4" fmla="*/ 1206951 w 1671353"/>
                <a:gd name="connsiteY4" fmla="*/ 0 h 416100"/>
                <a:gd name="connsiteX0" fmla="*/ 1206951 w 1699402"/>
                <a:gd name="connsiteY0" fmla="*/ 0 h 416100"/>
                <a:gd name="connsiteX1" fmla="*/ 1699402 w 1699402"/>
                <a:gd name="connsiteY1" fmla="*/ 179482 h 416100"/>
                <a:gd name="connsiteX2" fmla="*/ 894632 w 1699402"/>
                <a:gd name="connsiteY2" fmla="*/ 409516 h 416100"/>
                <a:gd name="connsiteX3" fmla="*/ 0 w 1699402"/>
                <a:gd name="connsiteY3" fmla="*/ 416100 h 416100"/>
                <a:gd name="connsiteX4" fmla="*/ 1206951 w 1699402"/>
                <a:gd name="connsiteY4" fmla="*/ 0 h 416100"/>
                <a:gd name="connsiteX0" fmla="*/ 1206951 w 1688183"/>
                <a:gd name="connsiteY0" fmla="*/ 0 h 416100"/>
                <a:gd name="connsiteX1" fmla="*/ 1688183 w 1688183"/>
                <a:gd name="connsiteY1" fmla="*/ 173872 h 416100"/>
                <a:gd name="connsiteX2" fmla="*/ 894632 w 1688183"/>
                <a:gd name="connsiteY2" fmla="*/ 409516 h 416100"/>
                <a:gd name="connsiteX3" fmla="*/ 0 w 1688183"/>
                <a:gd name="connsiteY3" fmla="*/ 416100 h 416100"/>
                <a:gd name="connsiteX4" fmla="*/ 1206951 w 1688183"/>
                <a:gd name="connsiteY4" fmla="*/ 0 h 4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8183" h="416100">
                  <a:moveTo>
                    <a:pt x="1206951" y="0"/>
                  </a:moveTo>
                  <a:lnTo>
                    <a:pt x="1688183" y="173872"/>
                  </a:lnTo>
                  <a:lnTo>
                    <a:pt x="894632" y="409516"/>
                  </a:lnTo>
                  <a:lnTo>
                    <a:pt x="0" y="416100"/>
                  </a:lnTo>
                  <a:lnTo>
                    <a:pt x="120695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3382998" y="2723732"/>
              <a:ext cx="157358" cy="2247773"/>
            </a:xfrm>
            <a:custGeom>
              <a:avLst/>
              <a:gdLst>
                <a:gd name="connsiteX0" fmla="*/ 0 w 123415"/>
                <a:gd name="connsiteY0" fmla="*/ 0 h 1267818"/>
                <a:gd name="connsiteX1" fmla="*/ 89757 w 123415"/>
                <a:gd name="connsiteY1" fmla="*/ 0 h 1267818"/>
                <a:gd name="connsiteX2" fmla="*/ 123415 w 123415"/>
                <a:gd name="connsiteY2" fmla="*/ 1267818 h 1267818"/>
                <a:gd name="connsiteX3" fmla="*/ 11219 w 123415"/>
                <a:gd name="connsiteY3" fmla="*/ 1262208 h 1267818"/>
                <a:gd name="connsiteX4" fmla="*/ 0 w 123415"/>
                <a:gd name="connsiteY4" fmla="*/ 0 h 126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15" h="1267818">
                  <a:moveTo>
                    <a:pt x="0" y="0"/>
                  </a:moveTo>
                  <a:lnTo>
                    <a:pt x="89757" y="0"/>
                  </a:lnTo>
                  <a:lnTo>
                    <a:pt x="123415" y="1267818"/>
                  </a:lnTo>
                  <a:lnTo>
                    <a:pt x="11219" y="1262208"/>
                  </a:lnTo>
                  <a:cubicBezTo>
                    <a:pt x="7479" y="837732"/>
                    <a:pt x="3740" y="41325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5819237" y="3254125"/>
              <a:ext cx="536451" cy="1969289"/>
              <a:chOff x="3200989" y="4130663"/>
              <a:chExt cx="420736" cy="1110744"/>
            </a:xfrm>
            <a:grpFill/>
          </p:grpSpPr>
          <p:sp>
            <p:nvSpPr>
              <p:cNvPr id="209" name="Freeform 208"/>
              <p:cNvSpPr/>
              <p:nvPr/>
            </p:nvSpPr>
            <p:spPr>
              <a:xfrm>
                <a:off x="3200989" y="4130663"/>
                <a:ext cx="420736" cy="1110744"/>
              </a:xfrm>
              <a:custGeom>
                <a:avLst/>
                <a:gdLst>
                  <a:gd name="connsiteX0" fmla="*/ 0 w 420736"/>
                  <a:gd name="connsiteY0" fmla="*/ 0 h 1110744"/>
                  <a:gd name="connsiteX1" fmla="*/ 420736 w 420736"/>
                  <a:gd name="connsiteY1" fmla="*/ 16829 h 1110744"/>
                  <a:gd name="connsiteX2" fmla="*/ 409516 w 420736"/>
                  <a:gd name="connsiteY2" fmla="*/ 1110744 h 1110744"/>
                  <a:gd name="connsiteX3" fmla="*/ 5609 w 420736"/>
                  <a:gd name="connsiteY3" fmla="*/ 1065865 h 1110744"/>
                  <a:gd name="connsiteX4" fmla="*/ 0 w 420736"/>
                  <a:gd name="connsiteY4" fmla="*/ 0 h 111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736" h="1110744">
                    <a:moveTo>
                      <a:pt x="0" y="0"/>
                    </a:moveTo>
                    <a:lnTo>
                      <a:pt x="420736" y="16829"/>
                    </a:lnTo>
                    <a:lnTo>
                      <a:pt x="409516" y="1110744"/>
                    </a:lnTo>
                    <a:lnTo>
                      <a:pt x="5609" y="1065865"/>
                    </a:lnTo>
                    <a:cubicBezTo>
                      <a:pt x="3739" y="714317"/>
                      <a:pt x="1870" y="36276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0" name="Group 209"/>
              <p:cNvGrpSpPr/>
              <p:nvPr/>
            </p:nvGrpSpPr>
            <p:grpSpPr>
              <a:xfrm>
                <a:off x="3242687" y="4195898"/>
                <a:ext cx="350711" cy="1013162"/>
                <a:chOff x="3377157" y="4176848"/>
                <a:chExt cx="350711" cy="1013162"/>
              </a:xfrm>
              <a:grpFill/>
            </p:grpSpPr>
            <p:sp>
              <p:nvSpPr>
                <p:cNvPr id="211" name="Rectangle 55"/>
                <p:cNvSpPr/>
                <p:nvPr/>
              </p:nvSpPr>
              <p:spPr>
                <a:xfrm>
                  <a:off x="3377157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2" name="Rectangle 55"/>
                <p:cNvSpPr/>
                <p:nvPr/>
              </p:nvSpPr>
              <p:spPr>
                <a:xfrm>
                  <a:off x="3498641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3" name="Rectangle 55"/>
                <p:cNvSpPr/>
                <p:nvPr/>
              </p:nvSpPr>
              <p:spPr>
                <a:xfrm>
                  <a:off x="3614881" y="4180589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4" name="Rectangle 55"/>
                <p:cNvSpPr/>
                <p:nvPr/>
              </p:nvSpPr>
              <p:spPr>
                <a:xfrm>
                  <a:off x="3377157" y="4621618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5" name="Rectangle 55"/>
                <p:cNvSpPr/>
                <p:nvPr/>
              </p:nvSpPr>
              <p:spPr>
                <a:xfrm>
                  <a:off x="3501914" y="463598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Rectangle 55"/>
                <p:cNvSpPr/>
                <p:nvPr/>
              </p:nvSpPr>
              <p:spPr>
                <a:xfrm>
                  <a:off x="3618833" y="465281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86" name="Group 185"/>
            <p:cNvGrpSpPr/>
            <p:nvPr/>
          </p:nvGrpSpPr>
          <p:grpSpPr>
            <a:xfrm>
              <a:off x="3795368" y="3326062"/>
              <a:ext cx="910876" cy="1203453"/>
              <a:chOff x="1759533" y="4182458"/>
              <a:chExt cx="714396" cy="678787"/>
            </a:xfrm>
            <a:grpFill/>
          </p:grpSpPr>
          <p:sp>
            <p:nvSpPr>
              <p:cNvPr id="204" name="Freeform 203"/>
              <p:cNvSpPr/>
              <p:nvPr/>
            </p:nvSpPr>
            <p:spPr>
              <a:xfrm>
                <a:off x="1759533" y="4182458"/>
                <a:ext cx="706837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1868069" y="4252452"/>
                <a:ext cx="605860" cy="583421"/>
              </a:xfrm>
              <a:custGeom>
                <a:avLst/>
                <a:gdLst>
                  <a:gd name="connsiteX0" fmla="*/ 0 w 605860"/>
                  <a:gd name="connsiteY0" fmla="*/ 0 h 583421"/>
                  <a:gd name="connsiteX1" fmla="*/ 589030 w 605860"/>
                  <a:gd name="connsiteY1" fmla="*/ 16830 h 583421"/>
                  <a:gd name="connsiteX2" fmla="*/ 605860 w 605860"/>
                  <a:gd name="connsiteY2" fmla="*/ 583421 h 583421"/>
                  <a:gd name="connsiteX3" fmla="*/ 11219 w 605860"/>
                  <a:gd name="connsiteY3" fmla="*/ 532933 h 583421"/>
                  <a:gd name="connsiteX4" fmla="*/ 0 w 605860"/>
                  <a:gd name="connsiteY4" fmla="*/ 0 h 5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860" h="583421">
                    <a:moveTo>
                      <a:pt x="0" y="0"/>
                    </a:moveTo>
                    <a:lnTo>
                      <a:pt x="589030" y="16830"/>
                    </a:lnTo>
                    <a:lnTo>
                      <a:pt x="605860" y="583421"/>
                    </a:lnTo>
                    <a:lnTo>
                      <a:pt x="11219" y="5329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1860645" y="4248937"/>
                <a:ext cx="172871" cy="545910"/>
              </a:xfrm>
              <a:custGeom>
                <a:avLst/>
                <a:gdLst>
                  <a:gd name="connsiteX0" fmla="*/ 0 w 172871"/>
                  <a:gd name="connsiteY0" fmla="*/ 0 h 545910"/>
                  <a:gd name="connsiteX1" fmla="*/ 163773 w 172871"/>
                  <a:gd name="connsiteY1" fmla="*/ 4549 h 545910"/>
                  <a:gd name="connsiteX2" fmla="*/ 172871 w 172871"/>
                  <a:gd name="connsiteY2" fmla="*/ 545910 h 545910"/>
                  <a:gd name="connsiteX3" fmla="*/ 18197 w 172871"/>
                  <a:gd name="connsiteY3" fmla="*/ 532263 h 545910"/>
                  <a:gd name="connsiteX4" fmla="*/ 0 w 172871"/>
                  <a:gd name="connsiteY4" fmla="*/ 0 h 54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71" h="545910">
                    <a:moveTo>
                      <a:pt x="0" y="0"/>
                    </a:moveTo>
                    <a:lnTo>
                      <a:pt x="163773" y="4549"/>
                    </a:lnTo>
                    <a:lnTo>
                      <a:pt x="172871" y="545910"/>
                    </a:lnTo>
                    <a:lnTo>
                      <a:pt x="18197" y="5322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2051713" y="4252452"/>
                <a:ext cx="250209" cy="564108"/>
              </a:xfrm>
              <a:custGeom>
                <a:avLst/>
                <a:gdLst>
                  <a:gd name="connsiteX0" fmla="*/ 0 w 250209"/>
                  <a:gd name="connsiteY0" fmla="*/ 0 h 564108"/>
                  <a:gd name="connsiteX1" fmla="*/ 241111 w 250209"/>
                  <a:gd name="connsiteY1" fmla="*/ 18197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9098 h 573206"/>
                  <a:gd name="connsiteX1" fmla="*/ 245660 w 250209"/>
                  <a:gd name="connsiteY1" fmla="*/ 0 h 573206"/>
                  <a:gd name="connsiteX2" fmla="*/ 250209 w 250209"/>
                  <a:gd name="connsiteY2" fmla="*/ 573206 h 573206"/>
                  <a:gd name="connsiteX3" fmla="*/ 9099 w 250209"/>
                  <a:gd name="connsiteY3" fmla="*/ 555009 h 573206"/>
                  <a:gd name="connsiteX4" fmla="*/ 0 w 250209"/>
                  <a:gd name="connsiteY4" fmla="*/ 9098 h 573206"/>
                  <a:gd name="connsiteX0" fmla="*/ 0 w 250209"/>
                  <a:gd name="connsiteY0" fmla="*/ 0 h 564108"/>
                  <a:gd name="connsiteX1" fmla="*/ 232013 w 250209"/>
                  <a:gd name="connsiteY1" fmla="*/ 9099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5661 w 250209"/>
                  <a:gd name="connsiteY1" fmla="*/ 4550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1112 w 250209"/>
                  <a:gd name="connsiteY1" fmla="*/ 18198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209" h="564108">
                    <a:moveTo>
                      <a:pt x="0" y="0"/>
                    </a:moveTo>
                    <a:lnTo>
                      <a:pt x="241112" y="18198"/>
                    </a:lnTo>
                    <a:cubicBezTo>
                      <a:pt x="242628" y="209267"/>
                      <a:pt x="248693" y="373039"/>
                      <a:pt x="250209" y="564108"/>
                    </a:cubicBezTo>
                    <a:lnTo>
                      <a:pt x="9099" y="5459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8" name="Freeform 207"/>
              <p:cNvSpPr/>
              <p:nvPr/>
            </p:nvSpPr>
            <p:spPr>
              <a:xfrm>
                <a:off x="2320118" y="4268932"/>
                <a:ext cx="145577" cy="559558"/>
              </a:xfrm>
              <a:custGeom>
                <a:avLst/>
                <a:gdLst>
                  <a:gd name="connsiteX0" fmla="*/ 0 w 136478"/>
                  <a:gd name="connsiteY0" fmla="*/ 0 h 559558"/>
                  <a:gd name="connsiteX1" fmla="*/ 122830 w 136478"/>
                  <a:gd name="connsiteY1" fmla="*/ 4549 h 559558"/>
                  <a:gd name="connsiteX2" fmla="*/ 136478 w 136478"/>
                  <a:gd name="connsiteY2" fmla="*/ 559558 h 559558"/>
                  <a:gd name="connsiteX3" fmla="*/ 0 w 136478"/>
                  <a:gd name="connsiteY3" fmla="*/ 550460 h 559558"/>
                  <a:gd name="connsiteX4" fmla="*/ 0 w 136478"/>
                  <a:gd name="connsiteY4" fmla="*/ 0 h 559558"/>
                  <a:gd name="connsiteX0" fmla="*/ 0 w 145577"/>
                  <a:gd name="connsiteY0" fmla="*/ 0 h 559558"/>
                  <a:gd name="connsiteX1" fmla="*/ 131929 w 145577"/>
                  <a:gd name="connsiteY1" fmla="*/ 4549 h 559558"/>
                  <a:gd name="connsiteX2" fmla="*/ 145577 w 145577"/>
                  <a:gd name="connsiteY2" fmla="*/ 559558 h 559558"/>
                  <a:gd name="connsiteX3" fmla="*/ 9099 w 145577"/>
                  <a:gd name="connsiteY3" fmla="*/ 550460 h 559558"/>
                  <a:gd name="connsiteX4" fmla="*/ 0 w 145577"/>
                  <a:gd name="connsiteY4" fmla="*/ 0 h 55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77" h="559558">
                    <a:moveTo>
                      <a:pt x="0" y="0"/>
                    </a:moveTo>
                    <a:lnTo>
                      <a:pt x="131929" y="4549"/>
                    </a:lnTo>
                    <a:lnTo>
                      <a:pt x="145577" y="559558"/>
                    </a:lnTo>
                    <a:lnTo>
                      <a:pt x="9099" y="5504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7" name="Freeform 186"/>
            <p:cNvSpPr/>
            <p:nvPr/>
          </p:nvSpPr>
          <p:spPr>
            <a:xfrm>
              <a:off x="2620364" y="4554897"/>
              <a:ext cx="6930550" cy="1382480"/>
            </a:xfrm>
            <a:custGeom>
              <a:avLst/>
              <a:gdLst>
                <a:gd name="connsiteX0" fmla="*/ 600642 w 5435602"/>
                <a:gd name="connsiteY0" fmla="*/ 152623 h 779764"/>
                <a:gd name="connsiteX1" fmla="*/ 600641 w 5435602"/>
                <a:gd name="connsiteY1" fmla="*/ 234202 h 779764"/>
                <a:gd name="connsiteX2" fmla="*/ 704520 w 5435602"/>
                <a:gd name="connsiteY2" fmla="*/ 249971 h 779764"/>
                <a:gd name="connsiteX3" fmla="*/ 1623470 w 5435602"/>
                <a:gd name="connsiteY3" fmla="*/ 365822 h 779764"/>
                <a:gd name="connsiteX4" fmla="*/ 1633493 w 5435602"/>
                <a:gd name="connsiteY4" fmla="*/ 434798 h 779764"/>
                <a:gd name="connsiteX5" fmla="*/ 1627457 w 5435602"/>
                <a:gd name="connsiteY5" fmla="*/ 438822 h 779764"/>
                <a:gd name="connsiteX6" fmla="*/ 1588136 w 5435602"/>
                <a:gd name="connsiteY6" fmla="*/ 458483 h 779764"/>
                <a:gd name="connsiteX7" fmla="*/ 0 w 5435602"/>
                <a:gd name="connsiteY7" fmla="*/ 241486 h 779764"/>
                <a:gd name="connsiteX8" fmla="*/ 5099013 w 5435602"/>
                <a:gd name="connsiteY8" fmla="*/ 0 h 779764"/>
                <a:gd name="connsiteX9" fmla="*/ 5435602 w 5435602"/>
                <a:gd name="connsiteY9" fmla="*/ 28049 h 779764"/>
                <a:gd name="connsiteX10" fmla="*/ 3859244 w 5435602"/>
                <a:gd name="connsiteY10" fmla="*/ 779764 h 779764"/>
                <a:gd name="connsiteX11" fmla="*/ 1604098 w 5435602"/>
                <a:gd name="connsiteY11" fmla="*/ 454395 h 779764"/>
                <a:gd name="connsiteX12" fmla="*/ 1627457 w 5435602"/>
                <a:gd name="connsiteY12" fmla="*/ 438822 h 779764"/>
                <a:gd name="connsiteX13" fmla="*/ 1633629 w 5435602"/>
                <a:gd name="connsiteY13" fmla="*/ 435736 h 779764"/>
                <a:gd name="connsiteX14" fmla="*/ 1633493 w 5435602"/>
                <a:gd name="connsiteY14" fmla="*/ 434798 h 779764"/>
                <a:gd name="connsiteX15" fmla="*/ 1637756 w 5435602"/>
                <a:gd name="connsiteY15" fmla="*/ 431956 h 779764"/>
                <a:gd name="connsiteX16" fmla="*/ 1671415 w 5435602"/>
                <a:gd name="connsiteY16" fmla="*/ 443175 h 779764"/>
                <a:gd name="connsiteX17" fmla="*/ 1738733 w 5435602"/>
                <a:gd name="connsiteY17" fmla="*/ 415126 h 779764"/>
                <a:gd name="connsiteX18" fmla="*/ 1733123 w 5435602"/>
                <a:gd name="connsiteY18" fmla="*/ 392687 h 779764"/>
                <a:gd name="connsiteX19" fmla="*/ 1772392 w 5435602"/>
                <a:gd name="connsiteY19" fmla="*/ 392687 h 779764"/>
                <a:gd name="connsiteX20" fmla="*/ 1974345 w 5435602"/>
                <a:gd name="connsiteY20" fmla="*/ 420736 h 779764"/>
                <a:gd name="connsiteX21" fmla="*/ 2411911 w 5435602"/>
                <a:gd name="connsiteY21" fmla="*/ 302930 h 779764"/>
                <a:gd name="connsiteX22" fmla="*/ 3662900 w 5435602"/>
                <a:gd name="connsiteY22" fmla="*/ 471224 h 779764"/>
                <a:gd name="connsiteX23" fmla="*/ 3657290 w 5435602"/>
                <a:gd name="connsiteY23" fmla="*/ 712446 h 779764"/>
                <a:gd name="connsiteX24" fmla="*/ 3730218 w 5435602"/>
                <a:gd name="connsiteY24" fmla="*/ 712446 h 779764"/>
                <a:gd name="connsiteX25" fmla="*/ 3758267 w 5435602"/>
                <a:gd name="connsiteY25" fmla="*/ 650738 h 779764"/>
                <a:gd name="connsiteX26" fmla="*/ 3769487 w 5435602"/>
                <a:gd name="connsiteY26" fmla="*/ 482444 h 779764"/>
                <a:gd name="connsiteX27" fmla="*/ 4010709 w 5435602"/>
                <a:gd name="connsiteY27" fmla="*/ 488054 h 7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35602" h="779764">
                  <a:moveTo>
                    <a:pt x="600642" y="152623"/>
                  </a:moveTo>
                  <a:cubicBezTo>
                    <a:pt x="600642" y="179816"/>
                    <a:pt x="600641" y="207009"/>
                    <a:pt x="600641" y="234202"/>
                  </a:cubicBezTo>
                  <a:lnTo>
                    <a:pt x="704520" y="249971"/>
                  </a:lnTo>
                  <a:lnTo>
                    <a:pt x="1623470" y="365822"/>
                  </a:lnTo>
                  <a:lnTo>
                    <a:pt x="1633493" y="434798"/>
                  </a:lnTo>
                  <a:lnTo>
                    <a:pt x="1627457" y="438822"/>
                  </a:lnTo>
                  <a:lnTo>
                    <a:pt x="1588136" y="458483"/>
                  </a:lnTo>
                  <a:lnTo>
                    <a:pt x="0" y="241486"/>
                  </a:lnTo>
                  <a:close/>
                  <a:moveTo>
                    <a:pt x="5099013" y="0"/>
                  </a:moveTo>
                  <a:lnTo>
                    <a:pt x="5435602" y="28049"/>
                  </a:lnTo>
                  <a:lnTo>
                    <a:pt x="3859244" y="779764"/>
                  </a:lnTo>
                  <a:lnTo>
                    <a:pt x="1604098" y="454395"/>
                  </a:lnTo>
                  <a:lnTo>
                    <a:pt x="1627457" y="438822"/>
                  </a:lnTo>
                  <a:lnTo>
                    <a:pt x="1633629" y="435736"/>
                  </a:lnTo>
                  <a:lnTo>
                    <a:pt x="1633493" y="434798"/>
                  </a:lnTo>
                  <a:lnTo>
                    <a:pt x="1637756" y="431956"/>
                  </a:lnTo>
                  <a:lnTo>
                    <a:pt x="1671415" y="443175"/>
                  </a:lnTo>
                  <a:lnTo>
                    <a:pt x="1738733" y="415126"/>
                  </a:lnTo>
                  <a:lnTo>
                    <a:pt x="1733123" y="392687"/>
                  </a:lnTo>
                  <a:lnTo>
                    <a:pt x="1772392" y="392687"/>
                  </a:lnTo>
                  <a:lnTo>
                    <a:pt x="1974345" y="420736"/>
                  </a:lnTo>
                  <a:lnTo>
                    <a:pt x="2411911" y="302930"/>
                  </a:lnTo>
                  <a:lnTo>
                    <a:pt x="3662900" y="471224"/>
                  </a:lnTo>
                  <a:lnTo>
                    <a:pt x="3657290" y="712446"/>
                  </a:lnTo>
                  <a:lnTo>
                    <a:pt x="3730218" y="712446"/>
                  </a:lnTo>
                  <a:lnTo>
                    <a:pt x="3758267" y="650738"/>
                  </a:lnTo>
                  <a:lnTo>
                    <a:pt x="3769487" y="482444"/>
                  </a:lnTo>
                  <a:lnTo>
                    <a:pt x="4010709" y="4880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4778695" y="2722174"/>
              <a:ext cx="214615" cy="2548972"/>
            </a:xfrm>
            <a:custGeom>
              <a:avLst/>
              <a:gdLst>
                <a:gd name="connsiteX0" fmla="*/ 0 w 168322"/>
                <a:gd name="connsiteY0" fmla="*/ 0 h 1419367"/>
                <a:gd name="connsiteX1" fmla="*/ 163773 w 168322"/>
                <a:gd name="connsiteY1" fmla="*/ 4549 h 1419367"/>
                <a:gd name="connsiteX2" fmla="*/ 168322 w 168322"/>
                <a:gd name="connsiteY2" fmla="*/ 1419367 h 1419367"/>
                <a:gd name="connsiteX3" fmla="*/ 27296 w 168322"/>
                <a:gd name="connsiteY3" fmla="*/ 1392071 h 1419367"/>
                <a:gd name="connsiteX4" fmla="*/ 0 w 168322"/>
                <a:gd name="connsiteY4" fmla="*/ 0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22" h="1419367">
                  <a:moveTo>
                    <a:pt x="0" y="0"/>
                  </a:moveTo>
                  <a:lnTo>
                    <a:pt x="163773" y="4549"/>
                  </a:lnTo>
                  <a:cubicBezTo>
                    <a:pt x="165289" y="476155"/>
                    <a:pt x="166806" y="947761"/>
                    <a:pt x="168322" y="1419367"/>
                  </a:cubicBezTo>
                  <a:lnTo>
                    <a:pt x="27296" y="13920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9" name="Freeform 188"/>
            <p:cNvSpPr/>
            <p:nvPr/>
          </p:nvSpPr>
          <p:spPr>
            <a:xfrm>
              <a:off x="5057685" y="1578079"/>
              <a:ext cx="4273140" cy="1030408"/>
            </a:xfrm>
            <a:custGeom>
              <a:avLst/>
              <a:gdLst>
                <a:gd name="connsiteX0" fmla="*/ 0 w 3351406"/>
                <a:gd name="connsiteY0" fmla="*/ 0 h 581184"/>
                <a:gd name="connsiteX1" fmla="*/ 1860658 w 3351406"/>
                <a:gd name="connsiteY1" fmla="*/ 172332 h 581184"/>
                <a:gd name="connsiteX2" fmla="*/ 2090095 w 3351406"/>
                <a:gd name="connsiteY2" fmla="*/ 238879 h 581184"/>
                <a:gd name="connsiteX3" fmla="*/ 3292208 w 3351406"/>
                <a:gd name="connsiteY3" fmla="*/ 545209 h 581184"/>
                <a:gd name="connsiteX4" fmla="*/ 3215401 w 3351406"/>
                <a:gd name="connsiteY4" fmla="*/ 539168 h 581184"/>
                <a:gd name="connsiteX5" fmla="*/ 3351406 w 3351406"/>
                <a:gd name="connsiteY5" fmla="*/ 575574 h 581184"/>
                <a:gd name="connsiteX6" fmla="*/ 1872841 w 3351406"/>
                <a:gd name="connsiteY6" fmla="*/ 581184 h 581184"/>
                <a:gd name="connsiteX7" fmla="*/ 829498 w 3351406"/>
                <a:gd name="connsiteY7" fmla="*/ 295083 h 581184"/>
                <a:gd name="connsiteX8" fmla="*/ 1011690 w 3351406"/>
                <a:gd name="connsiteY8" fmla="*/ 304576 h 5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1406" h="581184">
                  <a:moveTo>
                    <a:pt x="0" y="0"/>
                  </a:moveTo>
                  <a:lnTo>
                    <a:pt x="1860658" y="172332"/>
                  </a:lnTo>
                  <a:lnTo>
                    <a:pt x="2090095" y="238879"/>
                  </a:lnTo>
                  <a:lnTo>
                    <a:pt x="3292208" y="545209"/>
                  </a:lnTo>
                  <a:lnTo>
                    <a:pt x="3215401" y="539168"/>
                  </a:lnTo>
                  <a:lnTo>
                    <a:pt x="3351406" y="575574"/>
                  </a:lnTo>
                  <a:lnTo>
                    <a:pt x="1872841" y="581184"/>
                  </a:lnTo>
                  <a:lnTo>
                    <a:pt x="829498" y="295083"/>
                  </a:lnTo>
                  <a:lnTo>
                    <a:pt x="1011690" y="3045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3082585" y="1570007"/>
              <a:ext cx="6294356" cy="4239370"/>
            </a:xfrm>
            <a:custGeom>
              <a:avLst/>
              <a:gdLst>
                <a:gd name="connsiteX0" fmla="*/ 1514650 w 4936638"/>
                <a:gd name="connsiteY0" fmla="*/ 0 h 2391144"/>
                <a:gd name="connsiteX1" fmla="*/ 2524417 w 4936638"/>
                <a:gd name="connsiteY1" fmla="*/ 302930 h 2391144"/>
                <a:gd name="connsiteX2" fmla="*/ 2389782 w 4936638"/>
                <a:gd name="connsiteY2" fmla="*/ 314150 h 2391144"/>
                <a:gd name="connsiteX3" fmla="*/ 3450037 w 4936638"/>
                <a:gd name="connsiteY3" fmla="*/ 589031 h 2391144"/>
                <a:gd name="connsiteX4" fmla="*/ 4869320 w 4936638"/>
                <a:gd name="connsiteY4" fmla="*/ 577811 h 2391144"/>
                <a:gd name="connsiteX5" fmla="*/ 4123215 w 4936638"/>
                <a:gd name="connsiteY5" fmla="*/ 370248 h 2391144"/>
                <a:gd name="connsiteX6" fmla="*/ 4936638 w 4936638"/>
                <a:gd name="connsiteY6" fmla="*/ 560982 h 2391144"/>
                <a:gd name="connsiteX7" fmla="*/ 4914199 w 4936638"/>
                <a:gd name="connsiteY7" fmla="*/ 594641 h 2391144"/>
                <a:gd name="connsiteX8" fmla="*/ 4773953 w 4936638"/>
                <a:gd name="connsiteY8" fmla="*/ 605860 h 2391144"/>
                <a:gd name="connsiteX9" fmla="*/ 3391258 w 4936638"/>
                <a:gd name="connsiteY9" fmla="*/ 672765 h 2391144"/>
                <a:gd name="connsiteX10" fmla="*/ 3372980 w 4936638"/>
                <a:gd name="connsiteY10" fmla="*/ 2384794 h 2391144"/>
                <a:gd name="connsiteX11" fmla="*/ 3296780 w 4936638"/>
                <a:gd name="connsiteY11" fmla="*/ 2391144 h 2391144"/>
                <a:gd name="connsiteX12" fmla="*/ 3315803 w 4936638"/>
                <a:gd name="connsiteY12" fmla="*/ 653751 h 2391144"/>
                <a:gd name="connsiteX13" fmla="*/ 2339293 w 4936638"/>
                <a:gd name="connsiteY13" fmla="*/ 370248 h 2391144"/>
                <a:gd name="connsiteX14" fmla="*/ 2337727 w 4936638"/>
                <a:gd name="connsiteY14" fmla="*/ 365551 h 2391144"/>
                <a:gd name="connsiteX15" fmla="*/ 1309230 w 4936638"/>
                <a:gd name="connsiteY15" fmla="*/ 651244 h 2391144"/>
                <a:gd name="connsiteX16" fmla="*/ 1340980 w 4936638"/>
                <a:gd name="connsiteY16" fmla="*/ 2111744 h 2391144"/>
                <a:gd name="connsiteX17" fmla="*/ 1315580 w 4936638"/>
                <a:gd name="connsiteY17" fmla="*/ 2124444 h 2391144"/>
                <a:gd name="connsiteX18" fmla="*/ 1277480 w 4936638"/>
                <a:gd name="connsiteY18" fmla="*/ 2124444 h 2391144"/>
                <a:gd name="connsiteX19" fmla="*/ 1258430 w 4936638"/>
                <a:gd name="connsiteY19" fmla="*/ 619494 h 2391144"/>
                <a:gd name="connsiteX20" fmla="*/ 2294216 w 4936638"/>
                <a:gd name="connsiteY20" fmla="*/ 311225 h 2391144"/>
                <a:gd name="connsiteX21" fmla="*/ 1542699 w 4936638"/>
                <a:gd name="connsiteY21" fmla="*/ 84148 h 2391144"/>
                <a:gd name="connsiteX22" fmla="*/ 72928 w 4936638"/>
                <a:gd name="connsiteY22" fmla="*/ 628300 h 2391144"/>
                <a:gd name="connsiteX23" fmla="*/ 0 w 4936638"/>
                <a:gd name="connsiteY23" fmla="*/ 577811 h 239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6638" h="2391144">
                  <a:moveTo>
                    <a:pt x="1514650" y="0"/>
                  </a:moveTo>
                  <a:lnTo>
                    <a:pt x="2524417" y="302930"/>
                  </a:lnTo>
                  <a:lnTo>
                    <a:pt x="2389782" y="314150"/>
                  </a:lnTo>
                  <a:lnTo>
                    <a:pt x="3450037" y="589031"/>
                  </a:lnTo>
                  <a:lnTo>
                    <a:pt x="4869320" y="577811"/>
                  </a:lnTo>
                  <a:lnTo>
                    <a:pt x="4123215" y="370248"/>
                  </a:lnTo>
                  <a:lnTo>
                    <a:pt x="4936638" y="560982"/>
                  </a:lnTo>
                  <a:lnTo>
                    <a:pt x="4914199" y="594641"/>
                  </a:lnTo>
                  <a:lnTo>
                    <a:pt x="4773953" y="605860"/>
                  </a:lnTo>
                  <a:lnTo>
                    <a:pt x="3391258" y="672765"/>
                  </a:lnTo>
                  <a:lnTo>
                    <a:pt x="3372980" y="2384794"/>
                  </a:lnTo>
                  <a:lnTo>
                    <a:pt x="3296780" y="2391144"/>
                  </a:lnTo>
                  <a:lnTo>
                    <a:pt x="3315803" y="653751"/>
                  </a:lnTo>
                  <a:lnTo>
                    <a:pt x="2339293" y="370248"/>
                  </a:lnTo>
                  <a:lnTo>
                    <a:pt x="2337727" y="365551"/>
                  </a:lnTo>
                  <a:lnTo>
                    <a:pt x="1309230" y="651244"/>
                  </a:lnTo>
                  <a:lnTo>
                    <a:pt x="1340980" y="2111744"/>
                  </a:lnTo>
                  <a:lnTo>
                    <a:pt x="1315580" y="2124444"/>
                  </a:lnTo>
                  <a:lnTo>
                    <a:pt x="1277480" y="2124444"/>
                  </a:lnTo>
                  <a:lnTo>
                    <a:pt x="1258430" y="619494"/>
                  </a:lnTo>
                  <a:lnTo>
                    <a:pt x="2294216" y="311225"/>
                  </a:lnTo>
                  <a:lnTo>
                    <a:pt x="1542699" y="84148"/>
                  </a:lnTo>
                  <a:lnTo>
                    <a:pt x="72928" y="628300"/>
                  </a:lnTo>
                  <a:lnTo>
                    <a:pt x="0" y="5778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7781633" y="2671340"/>
              <a:ext cx="1396279" cy="2753651"/>
            </a:xfrm>
            <a:custGeom>
              <a:avLst/>
              <a:gdLst>
                <a:gd name="connsiteX0" fmla="*/ 1088305 w 1088305"/>
                <a:gd name="connsiteY0" fmla="*/ 0 h 1492210"/>
                <a:gd name="connsiteX1" fmla="*/ 1054646 w 1088305"/>
                <a:gd name="connsiteY1" fmla="*/ 1049034 h 1492210"/>
                <a:gd name="connsiteX2" fmla="*/ 0 w 1088305"/>
                <a:gd name="connsiteY2" fmla="*/ 1492210 h 1492210"/>
                <a:gd name="connsiteX3" fmla="*/ 3602 w 1088305"/>
                <a:gd name="connsiteY3" fmla="*/ 1357013 h 1492210"/>
                <a:gd name="connsiteX4" fmla="*/ 3602 w 1088305"/>
                <a:gd name="connsiteY4" fmla="*/ 46700 h 1492210"/>
                <a:gd name="connsiteX5" fmla="*/ 10602 w 1088305"/>
                <a:gd name="connsiteY5" fmla="*/ 46700 h 1492210"/>
                <a:gd name="connsiteX6" fmla="*/ 9511 w 1088305"/>
                <a:gd name="connsiteY6" fmla="*/ 45017 h 1492210"/>
                <a:gd name="connsiteX7" fmla="*/ 0 w 1088305"/>
                <a:gd name="connsiteY7" fmla="*/ 44878 h 149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05" h="1492210">
                  <a:moveTo>
                    <a:pt x="1088305" y="0"/>
                  </a:moveTo>
                  <a:lnTo>
                    <a:pt x="1054646" y="1049034"/>
                  </a:lnTo>
                  <a:lnTo>
                    <a:pt x="0" y="1492210"/>
                  </a:lnTo>
                  <a:lnTo>
                    <a:pt x="3602" y="1357013"/>
                  </a:lnTo>
                  <a:lnTo>
                    <a:pt x="3602" y="46700"/>
                  </a:lnTo>
                  <a:lnTo>
                    <a:pt x="10602" y="46700"/>
                  </a:lnTo>
                  <a:lnTo>
                    <a:pt x="9511" y="45017"/>
                  </a:lnTo>
                  <a:cubicBezTo>
                    <a:pt x="4961" y="40341"/>
                    <a:pt x="1403" y="41138"/>
                    <a:pt x="0" y="4487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8305299" y="3160700"/>
              <a:ext cx="223505" cy="348583"/>
              <a:chOff x="5313483" y="4089188"/>
              <a:chExt cx="175294" cy="196612"/>
            </a:xfrm>
            <a:grpFill/>
          </p:grpSpPr>
          <p:sp>
            <p:nvSpPr>
              <p:cNvPr id="202" name="Rectangle 201"/>
              <p:cNvSpPr/>
              <p:nvPr/>
            </p:nvSpPr>
            <p:spPr>
              <a:xfrm>
                <a:off x="5313483" y="4089188"/>
                <a:ext cx="175294" cy="196612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5331828" y="4104728"/>
                <a:ext cx="138604" cy="15546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6697441" y="3503857"/>
              <a:ext cx="605626" cy="1203453"/>
              <a:chOff x="4052447" y="4282740"/>
              <a:chExt cx="474990" cy="678787"/>
            </a:xfrm>
            <a:grpFill/>
          </p:grpSpPr>
          <p:sp>
            <p:nvSpPr>
              <p:cNvPr id="200" name="Freeform 199"/>
              <p:cNvSpPr/>
              <p:nvPr/>
            </p:nvSpPr>
            <p:spPr>
              <a:xfrm>
                <a:off x="4052447" y="4282740"/>
                <a:ext cx="474339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Freeform 200"/>
              <p:cNvSpPr/>
              <p:nvPr/>
            </p:nvSpPr>
            <p:spPr>
              <a:xfrm>
                <a:off x="4097839" y="4311970"/>
                <a:ext cx="429598" cy="615898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4" name="Freeform 193"/>
            <p:cNvSpPr/>
            <p:nvPr/>
          </p:nvSpPr>
          <p:spPr>
            <a:xfrm>
              <a:off x="7741449" y="2731952"/>
              <a:ext cx="91209" cy="2699598"/>
            </a:xfrm>
            <a:custGeom>
              <a:avLst/>
              <a:gdLst>
                <a:gd name="connsiteX0" fmla="*/ 8313 w 78971"/>
                <a:gd name="connsiteY0" fmla="*/ 12469 h 1529542"/>
                <a:gd name="connsiteX1" fmla="*/ 78971 w 78971"/>
                <a:gd name="connsiteY1" fmla="*/ 0 h 1529542"/>
                <a:gd name="connsiteX2" fmla="*/ 74815 w 78971"/>
                <a:gd name="connsiteY2" fmla="*/ 1492135 h 1529542"/>
                <a:gd name="connsiteX3" fmla="*/ 0 w 78971"/>
                <a:gd name="connsiteY3" fmla="*/ 1529542 h 1529542"/>
                <a:gd name="connsiteX4" fmla="*/ 8313 w 78971"/>
                <a:gd name="connsiteY4" fmla="*/ 12469 h 15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71" h="1529542">
                  <a:moveTo>
                    <a:pt x="8313" y="12469"/>
                  </a:moveTo>
                  <a:lnTo>
                    <a:pt x="78971" y="0"/>
                  </a:lnTo>
                  <a:cubicBezTo>
                    <a:pt x="77586" y="497378"/>
                    <a:pt x="76200" y="994757"/>
                    <a:pt x="74815" y="1492135"/>
                  </a:cubicBezTo>
                  <a:lnTo>
                    <a:pt x="0" y="1529542"/>
                  </a:lnTo>
                  <a:lnTo>
                    <a:pt x="8313" y="1246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7577165" y="2763967"/>
              <a:ext cx="174883" cy="2689689"/>
            </a:xfrm>
            <a:custGeom>
              <a:avLst/>
              <a:gdLst>
                <a:gd name="connsiteX0" fmla="*/ 116378 w 137160"/>
                <a:gd name="connsiteY0" fmla="*/ 1500447 h 1504604"/>
                <a:gd name="connsiteX1" fmla="*/ 0 w 137160"/>
                <a:gd name="connsiteY1" fmla="*/ 1504604 h 1504604"/>
                <a:gd name="connsiteX2" fmla="*/ 8313 w 137160"/>
                <a:gd name="connsiteY2" fmla="*/ 4157 h 1504604"/>
                <a:gd name="connsiteX3" fmla="*/ 137160 w 137160"/>
                <a:gd name="connsiteY3" fmla="*/ 0 h 1504604"/>
                <a:gd name="connsiteX4" fmla="*/ 116378 w 137160"/>
                <a:gd name="connsiteY4" fmla="*/ 1500447 h 1504604"/>
                <a:gd name="connsiteX0" fmla="*/ 128847 w 137160"/>
                <a:gd name="connsiteY0" fmla="*/ 1517073 h 1517073"/>
                <a:gd name="connsiteX1" fmla="*/ 0 w 137160"/>
                <a:gd name="connsiteY1" fmla="*/ 1504604 h 1517073"/>
                <a:gd name="connsiteX2" fmla="*/ 8313 w 137160"/>
                <a:gd name="connsiteY2" fmla="*/ 4157 h 1517073"/>
                <a:gd name="connsiteX3" fmla="*/ 137160 w 137160"/>
                <a:gd name="connsiteY3" fmla="*/ 0 h 1517073"/>
                <a:gd name="connsiteX4" fmla="*/ 128847 w 137160"/>
                <a:gd name="connsiteY4" fmla="*/ 1517073 h 151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" h="1517073">
                  <a:moveTo>
                    <a:pt x="128847" y="1517073"/>
                  </a:moveTo>
                  <a:lnTo>
                    <a:pt x="0" y="1504604"/>
                  </a:lnTo>
                  <a:lnTo>
                    <a:pt x="8313" y="4157"/>
                  </a:lnTo>
                  <a:lnTo>
                    <a:pt x="137160" y="0"/>
                  </a:lnTo>
                  <a:lnTo>
                    <a:pt x="128847" y="151707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6" name="Freeform 195"/>
            <p:cNvSpPr/>
            <p:nvPr/>
          </p:nvSpPr>
          <p:spPr>
            <a:xfrm>
              <a:off x="9087516" y="2660802"/>
              <a:ext cx="79493" cy="1960157"/>
            </a:xfrm>
            <a:custGeom>
              <a:avLst/>
              <a:gdLst>
                <a:gd name="connsiteX0" fmla="*/ 62346 w 62346"/>
                <a:gd name="connsiteY0" fmla="*/ 0 h 1105593"/>
                <a:gd name="connsiteX1" fmla="*/ 45720 w 62346"/>
                <a:gd name="connsiteY1" fmla="*/ 1093124 h 1105593"/>
                <a:gd name="connsiteX2" fmla="*/ 0 w 62346"/>
                <a:gd name="connsiteY2" fmla="*/ 1105593 h 1105593"/>
                <a:gd name="connsiteX3" fmla="*/ 12469 w 62346"/>
                <a:gd name="connsiteY3" fmla="*/ 8313 h 1105593"/>
                <a:gd name="connsiteX4" fmla="*/ 62346 w 62346"/>
                <a:gd name="connsiteY4" fmla="*/ 0 h 11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6" h="1105593">
                  <a:moveTo>
                    <a:pt x="62346" y="0"/>
                  </a:moveTo>
                  <a:lnTo>
                    <a:pt x="45720" y="1093124"/>
                  </a:lnTo>
                  <a:lnTo>
                    <a:pt x="0" y="1105593"/>
                  </a:lnTo>
                  <a:lnTo>
                    <a:pt x="12469" y="8313"/>
                  </a:lnTo>
                  <a:lnTo>
                    <a:pt x="6234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7" name="Freeform 196"/>
            <p:cNvSpPr/>
            <p:nvPr/>
          </p:nvSpPr>
          <p:spPr>
            <a:xfrm>
              <a:off x="3518264" y="2725783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8" name="Freeform 197"/>
            <p:cNvSpPr/>
            <p:nvPr/>
          </p:nvSpPr>
          <p:spPr>
            <a:xfrm>
              <a:off x="4789714" y="2743200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2668772" y="4614529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Freeform 19"/>
          <p:cNvSpPr/>
          <p:nvPr/>
        </p:nvSpPr>
        <p:spPr>
          <a:xfrm rot="10800000">
            <a:off x="13221696" y="-2746858"/>
            <a:ext cx="1280858" cy="1524000"/>
          </a:xfrm>
          <a:custGeom>
            <a:avLst/>
            <a:gdLst>
              <a:gd name="connsiteX0" fmla="*/ 913566 w 1280858"/>
              <a:gd name="connsiteY0" fmla="*/ 1524000 h 1524000"/>
              <a:gd name="connsiteX1" fmla="*/ 828971 w 1280858"/>
              <a:gd name="connsiteY1" fmla="*/ 1524000 h 1524000"/>
              <a:gd name="connsiteX2" fmla="*/ 799497 w 1280858"/>
              <a:gd name="connsiteY2" fmla="*/ 1488067 h 1524000"/>
              <a:gd name="connsiteX3" fmla="*/ 645989 w 1280858"/>
              <a:gd name="connsiteY3" fmla="*/ 1435801 h 1524000"/>
              <a:gd name="connsiteX4" fmla="*/ 492481 w 1280858"/>
              <a:gd name="connsiteY4" fmla="*/ 1488067 h 1524000"/>
              <a:gd name="connsiteX5" fmla="*/ 463008 w 1280858"/>
              <a:gd name="connsiteY5" fmla="*/ 1524000 h 1524000"/>
              <a:gd name="connsiteX6" fmla="*/ 360845 w 1280858"/>
              <a:gd name="connsiteY6" fmla="*/ 1524000 h 1524000"/>
              <a:gd name="connsiteX7" fmla="*/ 340531 w 1280858"/>
              <a:gd name="connsiteY7" fmla="*/ 1516743 h 1524000"/>
              <a:gd name="connsiteX8" fmla="*/ 75422 w 1280858"/>
              <a:gd name="connsiteY8" fmla="*/ 1372482 h 1524000"/>
              <a:gd name="connsiteX9" fmla="*/ 0 w 1280858"/>
              <a:gd name="connsiteY9" fmla="*/ 1315198 h 1524000"/>
              <a:gd name="connsiteX10" fmla="*/ 44669 w 1280858"/>
              <a:gd name="connsiteY10" fmla="*/ 1206086 h 1524000"/>
              <a:gd name="connsiteX11" fmla="*/ 211256 w 1280858"/>
              <a:gd name="connsiteY11" fmla="*/ 173451 h 1524000"/>
              <a:gd name="connsiteX12" fmla="*/ 208002 w 1280858"/>
              <a:gd name="connsiteY12" fmla="*/ 35433 h 1524000"/>
              <a:gd name="connsiteX13" fmla="*/ 343270 w 1280858"/>
              <a:gd name="connsiteY13" fmla="*/ 12502 h 1524000"/>
              <a:gd name="connsiteX14" fmla="*/ 484354 w 1280858"/>
              <a:gd name="connsiteY14" fmla="*/ 846 h 1524000"/>
              <a:gd name="connsiteX15" fmla="*/ 515279 w 1280858"/>
              <a:gd name="connsiteY15" fmla="*/ 0 h 1524000"/>
              <a:gd name="connsiteX16" fmla="*/ 742435 w 1280858"/>
              <a:gd name="connsiteY16" fmla="*/ 0 h 1524000"/>
              <a:gd name="connsiteX17" fmla="*/ 773359 w 1280858"/>
              <a:gd name="connsiteY17" fmla="*/ 846 h 1524000"/>
              <a:gd name="connsiteX18" fmla="*/ 914444 w 1280858"/>
              <a:gd name="connsiteY18" fmla="*/ 12502 h 1524000"/>
              <a:gd name="connsiteX19" fmla="*/ 1074439 w 1280858"/>
              <a:gd name="connsiteY19" fmla="*/ 39625 h 1524000"/>
              <a:gd name="connsiteX20" fmla="*/ 1074735 w 1280858"/>
              <a:gd name="connsiteY20" fmla="*/ 40811 h 1524000"/>
              <a:gd name="connsiteX21" fmla="*/ 1071607 w 1280858"/>
              <a:gd name="connsiteY21" fmla="*/ 173451 h 1524000"/>
              <a:gd name="connsiteX22" fmla="*/ 1238195 w 1280858"/>
              <a:gd name="connsiteY22" fmla="*/ 1206086 h 1524000"/>
              <a:gd name="connsiteX23" fmla="*/ 1280858 w 1280858"/>
              <a:gd name="connsiteY23" fmla="*/ 1310300 h 1524000"/>
              <a:gd name="connsiteX24" fmla="*/ 1198987 w 1280858"/>
              <a:gd name="connsiteY24" fmla="*/ 1372483 h 1524000"/>
              <a:gd name="connsiteX25" fmla="*/ 933877 w 1280858"/>
              <a:gd name="connsiteY25" fmla="*/ 151674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0858" h="1524000">
                <a:moveTo>
                  <a:pt x="913566" y="1524000"/>
                </a:moveTo>
                <a:lnTo>
                  <a:pt x="828971" y="1524000"/>
                </a:lnTo>
                <a:lnTo>
                  <a:pt x="799497" y="1488067"/>
                </a:lnTo>
                <a:cubicBezTo>
                  <a:pt x="760211" y="1455774"/>
                  <a:pt x="705938" y="1435801"/>
                  <a:pt x="645989" y="1435801"/>
                </a:cubicBezTo>
                <a:cubicBezTo>
                  <a:pt x="586041" y="1435801"/>
                  <a:pt x="531767" y="1455774"/>
                  <a:pt x="492481" y="1488067"/>
                </a:cubicBezTo>
                <a:lnTo>
                  <a:pt x="463008" y="1524000"/>
                </a:lnTo>
                <a:lnTo>
                  <a:pt x="360845" y="1524000"/>
                </a:lnTo>
                <a:lnTo>
                  <a:pt x="340531" y="1516743"/>
                </a:lnTo>
                <a:cubicBezTo>
                  <a:pt x="248743" y="1478428"/>
                  <a:pt x="159751" y="1430081"/>
                  <a:pt x="75422" y="1372482"/>
                </a:cubicBezTo>
                <a:lnTo>
                  <a:pt x="0" y="1315198"/>
                </a:lnTo>
                <a:lnTo>
                  <a:pt x="44669" y="1206086"/>
                </a:lnTo>
                <a:cubicBezTo>
                  <a:pt x="149019" y="921733"/>
                  <a:pt x="211256" y="563156"/>
                  <a:pt x="211256" y="173451"/>
                </a:cubicBezTo>
                <a:lnTo>
                  <a:pt x="208002" y="35433"/>
                </a:lnTo>
                <a:lnTo>
                  <a:pt x="343270" y="12502"/>
                </a:lnTo>
                <a:cubicBezTo>
                  <a:pt x="389585" y="7366"/>
                  <a:pt x="436685" y="3464"/>
                  <a:pt x="484354" y="846"/>
                </a:cubicBezTo>
                <a:lnTo>
                  <a:pt x="515279" y="0"/>
                </a:lnTo>
                <a:lnTo>
                  <a:pt x="742435" y="0"/>
                </a:lnTo>
                <a:lnTo>
                  <a:pt x="773359" y="846"/>
                </a:lnTo>
                <a:cubicBezTo>
                  <a:pt x="821029" y="3464"/>
                  <a:pt x="868129" y="7366"/>
                  <a:pt x="914444" y="12502"/>
                </a:cubicBezTo>
                <a:lnTo>
                  <a:pt x="1074439" y="39625"/>
                </a:lnTo>
                <a:lnTo>
                  <a:pt x="1074735" y="40811"/>
                </a:lnTo>
                <a:lnTo>
                  <a:pt x="1071607" y="173451"/>
                </a:lnTo>
                <a:cubicBezTo>
                  <a:pt x="1071607" y="563156"/>
                  <a:pt x="1133844" y="921733"/>
                  <a:pt x="1238195" y="1206086"/>
                </a:cubicBezTo>
                <a:lnTo>
                  <a:pt x="1280858" y="1310300"/>
                </a:lnTo>
                <a:lnTo>
                  <a:pt x="1198987" y="1372483"/>
                </a:lnTo>
                <a:cubicBezTo>
                  <a:pt x="1114657" y="1430082"/>
                  <a:pt x="1025665" y="1478429"/>
                  <a:pt x="933877" y="1516744"/>
                </a:cubicBezTo>
                <a:close/>
              </a:path>
            </a:pathLst>
          </a:custGeom>
          <a:solidFill>
            <a:srgbClr val="2FB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21071313">
            <a:off x="4135341" y="1242035"/>
            <a:ext cx="1615908" cy="4534245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49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10800000">
            <a:off x="6768828" y="1362614"/>
            <a:ext cx="1437443" cy="4382549"/>
          </a:xfrm>
          <a:custGeom>
            <a:avLst/>
            <a:gdLst>
              <a:gd name="connsiteX0" fmla="*/ 1061238 w 2060380"/>
              <a:gd name="connsiteY0" fmla="*/ 6241115 h 6241115"/>
              <a:gd name="connsiteX1" fmla="*/ 311938 w 2060380"/>
              <a:gd name="connsiteY1" fmla="*/ 5555180 h 6241115"/>
              <a:gd name="connsiteX2" fmla="*/ 315806 w 2060380"/>
              <a:gd name="connsiteY2" fmla="*/ 5485047 h 6241115"/>
              <a:gd name="connsiteX3" fmla="*/ 321435 w 2060380"/>
              <a:gd name="connsiteY3" fmla="*/ 5451283 h 6241115"/>
              <a:gd name="connsiteX4" fmla="*/ 316767 w 2060380"/>
              <a:gd name="connsiteY4" fmla="*/ 5426170 h 6241115"/>
              <a:gd name="connsiteX5" fmla="*/ 315251 w 2060380"/>
              <a:gd name="connsiteY5" fmla="*/ 5394258 h 6241115"/>
              <a:gd name="connsiteX6" fmla="*/ 278354 w 2060380"/>
              <a:gd name="connsiteY6" fmla="*/ 5395476 h 6241115"/>
              <a:gd name="connsiteX7" fmla="*/ 193689 w 2060380"/>
              <a:gd name="connsiteY7" fmla="*/ 5214668 h 6241115"/>
              <a:gd name="connsiteX8" fmla="*/ 347734 w 2060380"/>
              <a:gd name="connsiteY8" fmla="*/ 5087664 h 6241115"/>
              <a:gd name="connsiteX9" fmla="*/ 357162 w 2060380"/>
              <a:gd name="connsiteY9" fmla="*/ 5092529 h 6241115"/>
              <a:gd name="connsiteX10" fmla="*/ 369721 w 2060380"/>
              <a:gd name="connsiteY10" fmla="*/ 5049545 h 6241115"/>
              <a:gd name="connsiteX11" fmla="*/ 819793 w 2060380"/>
              <a:gd name="connsiteY11" fmla="*/ 4615979 h 6241115"/>
              <a:gd name="connsiteX12" fmla="*/ 890556 w 2060380"/>
              <a:gd name="connsiteY12" fmla="*/ 4604612 h 6241115"/>
              <a:gd name="connsiteX13" fmla="*/ 866621 w 2060380"/>
              <a:gd name="connsiteY13" fmla="*/ 4604612 h 6241115"/>
              <a:gd name="connsiteX14" fmla="*/ 866621 w 2060380"/>
              <a:gd name="connsiteY14" fmla="*/ 4358839 h 6241115"/>
              <a:gd name="connsiteX15" fmla="*/ 842772 w 2060380"/>
              <a:gd name="connsiteY15" fmla="*/ 4387915 h 6241115"/>
              <a:gd name="connsiteX16" fmla="*/ 740609 w 2060380"/>
              <a:gd name="connsiteY16" fmla="*/ 4387915 h 6241115"/>
              <a:gd name="connsiteX17" fmla="*/ 720295 w 2060380"/>
              <a:gd name="connsiteY17" fmla="*/ 4380658 h 6241115"/>
              <a:gd name="connsiteX18" fmla="*/ 455186 w 2060380"/>
              <a:gd name="connsiteY18" fmla="*/ 4236397 h 6241115"/>
              <a:gd name="connsiteX19" fmla="*/ 379764 w 2060380"/>
              <a:gd name="connsiteY19" fmla="*/ 4179113 h 6241115"/>
              <a:gd name="connsiteX20" fmla="*/ 385938 w 2060380"/>
              <a:gd name="connsiteY20" fmla="*/ 4164032 h 6241115"/>
              <a:gd name="connsiteX21" fmla="*/ 144881 w 2060380"/>
              <a:gd name="connsiteY21" fmla="*/ 3252535 h 6241115"/>
              <a:gd name="connsiteX22" fmla="*/ 54035 w 2060380"/>
              <a:gd name="connsiteY22" fmla="*/ 2419780 h 6241115"/>
              <a:gd name="connsiteX23" fmla="*/ 37414 w 2060380"/>
              <a:gd name="connsiteY23" fmla="*/ 2397910 h 6241115"/>
              <a:gd name="connsiteX24" fmla="*/ 0 w 2060380"/>
              <a:gd name="connsiteY24" fmla="*/ 2251458 h 6241115"/>
              <a:gd name="connsiteX25" fmla="*/ 219075 w 2060380"/>
              <a:gd name="connsiteY25" fmla="*/ 1989520 h 6241115"/>
              <a:gd name="connsiteX26" fmla="*/ 220672 w 2060380"/>
              <a:gd name="connsiteY26" fmla="*/ 1989712 h 6241115"/>
              <a:gd name="connsiteX27" fmla="*/ 202763 w 2060380"/>
              <a:gd name="connsiteY27" fmla="*/ 2054040 h 6241115"/>
              <a:gd name="connsiteX28" fmla="*/ 248440 w 2060380"/>
              <a:gd name="connsiteY28" fmla="*/ 2251458 h 6241115"/>
              <a:gd name="connsiteX29" fmla="*/ 248578 w 2060380"/>
              <a:gd name="connsiteY29" fmla="*/ 2157611 h 6241115"/>
              <a:gd name="connsiteX30" fmla="*/ 265264 w 2060380"/>
              <a:gd name="connsiteY30" fmla="*/ 2094676 h 6241115"/>
              <a:gd name="connsiteX31" fmla="*/ 285374 w 2060380"/>
              <a:gd name="connsiteY31" fmla="*/ 2156478 h 6241115"/>
              <a:gd name="connsiteX32" fmla="*/ 252055 w 2060380"/>
              <a:gd name="connsiteY32" fmla="*/ 2401633 h 6241115"/>
              <a:gd name="connsiteX33" fmla="*/ 228864 w 2060380"/>
              <a:gd name="connsiteY33" fmla="*/ 2438029 h 6241115"/>
              <a:gd name="connsiteX34" fmla="*/ 373481 w 2060380"/>
              <a:gd name="connsiteY34" fmla="*/ 3176335 h 6241115"/>
              <a:gd name="connsiteX35" fmla="*/ 522363 w 2060380"/>
              <a:gd name="connsiteY35" fmla="*/ 3710257 h 6241115"/>
              <a:gd name="connsiteX36" fmla="*/ 546858 w 2060380"/>
              <a:gd name="connsiteY36" fmla="*/ 3593191 h 6241115"/>
              <a:gd name="connsiteX37" fmla="*/ 591020 w 2060380"/>
              <a:gd name="connsiteY37" fmla="*/ 3037366 h 6241115"/>
              <a:gd name="connsiteX38" fmla="*/ 587766 w 2060380"/>
              <a:gd name="connsiteY38" fmla="*/ 2899348 h 6241115"/>
              <a:gd name="connsiteX39" fmla="*/ 598712 w 2060380"/>
              <a:gd name="connsiteY39" fmla="*/ 2897493 h 6241115"/>
              <a:gd name="connsiteX40" fmla="*/ 582279 w 2060380"/>
              <a:gd name="connsiteY40" fmla="*/ 2607946 h 6241115"/>
              <a:gd name="connsiteX41" fmla="*/ 572990 w 2060380"/>
              <a:gd name="connsiteY41" fmla="*/ 2103982 h 6241115"/>
              <a:gd name="connsiteX42" fmla="*/ 580131 w 2060380"/>
              <a:gd name="connsiteY42" fmla="*/ 1661329 h 6241115"/>
              <a:gd name="connsiteX43" fmla="*/ 590696 w 2060380"/>
              <a:gd name="connsiteY43" fmla="*/ 1447404 h 6241115"/>
              <a:gd name="connsiteX44" fmla="*/ 594079 w 2060380"/>
              <a:gd name="connsiteY44" fmla="*/ 1296181 h 6241115"/>
              <a:gd name="connsiteX45" fmla="*/ 614530 w 2060380"/>
              <a:gd name="connsiteY45" fmla="*/ 792612 h 6241115"/>
              <a:gd name="connsiteX46" fmla="*/ 643538 w 2060380"/>
              <a:gd name="connsiteY46" fmla="*/ 294069 h 6241115"/>
              <a:gd name="connsiteX47" fmla="*/ 670511 w 2060380"/>
              <a:gd name="connsiteY47" fmla="*/ 294069 h 6241115"/>
              <a:gd name="connsiteX48" fmla="*/ 574167 w 2060380"/>
              <a:gd name="connsiteY48" fmla="*/ 207835 h 6241115"/>
              <a:gd name="connsiteX49" fmla="*/ 440817 w 2060380"/>
              <a:gd name="connsiteY49" fmla="*/ 20566 h 6241115"/>
              <a:gd name="connsiteX50" fmla="*/ 905274 w 2060380"/>
              <a:gd name="connsiteY50" fmla="*/ 78624 h 6241115"/>
              <a:gd name="connsiteX51" fmla="*/ 929342 w 2060380"/>
              <a:gd name="connsiteY51" fmla="*/ 249819 h 6241115"/>
              <a:gd name="connsiteX52" fmla="*/ 923608 w 2060380"/>
              <a:gd name="connsiteY52" fmla="*/ 294069 h 6241115"/>
              <a:gd name="connsiteX53" fmla="*/ 935045 w 2060380"/>
              <a:gd name="connsiteY53" fmla="*/ 294069 h 6241115"/>
              <a:gd name="connsiteX54" fmla="*/ 935044 w 2060380"/>
              <a:gd name="connsiteY54" fmla="*/ 2329412 h 6241115"/>
              <a:gd name="connsiteX55" fmla="*/ 1029492 w 2060380"/>
              <a:gd name="connsiteY55" fmla="*/ 2423860 h 6241115"/>
              <a:gd name="connsiteX56" fmla="*/ 1123940 w 2060380"/>
              <a:gd name="connsiteY56" fmla="*/ 2329412 h 6241115"/>
              <a:gd name="connsiteX57" fmla="*/ 1123940 w 2060380"/>
              <a:gd name="connsiteY57" fmla="*/ 294069 h 6241115"/>
              <a:gd name="connsiteX58" fmla="*/ 1150822 w 2060380"/>
              <a:gd name="connsiteY58" fmla="*/ 294069 h 6241115"/>
              <a:gd name="connsiteX59" fmla="*/ 1145089 w 2060380"/>
              <a:gd name="connsiteY59" fmla="*/ 249819 h 6241115"/>
              <a:gd name="connsiteX60" fmla="*/ 1169156 w 2060380"/>
              <a:gd name="connsiteY60" fmla="*/ 78624 h 6241115"/>
              <a:gd name="connsiteX61" fmla="*/ 1633613 w 2060380"/>
              <a:gd name="connsiteY61" fmla="*/ 20566 h 6241115"/>
              <a:gd name="connsiteX62" fmla="*/ 1500263 w 2060380"/>
              <a:gd name="connsiteY62" fmla="*/ 207835 h 6241115"/>
              <a:gd name="connsiteX63" fmla="*/ 1403919 w 2060380"/>
              <a:gd name="connsiteY63" fmla="*/ 294069 h 6241115"/>
              <a:gd name="connsiteX64" fmla="*/ 1420431 w 2060380"/>
              <a:gd name="connsiteY64" fmla="*/ 294069 h 6241115"/>
              <a:gd name="connsiteX65" fmla="*/ 1449439 w 2060380"/>
              <a:gd name="connsiteY65" fmla="*/ 792610 h 6241115"/>
              <a:gd name="connsiteX66" fmla="*/ 1469890 w 2060380"/>
              <a:gd name="connsiteY66" fmla="*/ 1296179 h 6241115"/>
              <a:gd name="connsiteX67" fmla="*/ 1475767 w 2060380"/>
              <a:gd name="connsiteY67" fmla="*/ 1558889 h 6241115"/>
              <a:gd name="connsiteX68" fmla="*/ 1478101 w 2060380"/>
              <a:gd name="connsiteY68" fmla="*/ 1600017 h 6241115"/>
              <a:gd name="connsiteX69" fmla="*/ 1487390 w 2060380"/>
              <a:gd name="connsiteY69" fmla="*/ 2103982 h 6241115"/>
              <a:gd name="connsiteX70" fmla="*/ 1478101 w 2060380"/>
              <a:gd name="connsiteY70" fmla="*/ 2607946 h 6241115"/>
              <a:gd name="connsiteX71" fmla="*/ 1458600 w 2060380"/>
              <a:gd name="connsiteY71" fmla="*/ 2951544 h 6241115"/>
              <a:gd name="connsiteX72" fmla="*/ 1453395 w 2060380"/>
              <a:gd name="connsiteY72" fmla="*/ 2951544 h 6241115"/>
              <a:gd name="connsiteX73" fmla="*/ 1451371 w 2060380"/>
              <a:gd name="connsiteY73" fmla="*/ 3037366 h 6241115"/>
              <a:gd name="connsiteX74" fmla="*/ 1495534 w 2060380"/>
              <a:gd name="connsiteY74" fmla="*/ 3593191 h 6241115"/>
              <a:gd name="connsiteX75" fmla="*/ 1531231 w 2060380"/>
              <a:gd name="connsiteY75" fmla="*/ 3763794 h 6241115"/>
              <a:gd name="connsiteX76" fmla="*/ 1695041 w 2060380"/>
              <a:gd name="connsiteY76" fmla="*/ 3176335 h 6241115"/>
              <a:gd name="connsiteX77" fmla="*/ 1837743 w 2060380"/>
              <a:gd name="connsiteY77" fmla="*/ 2447803 h 6241115"/>
              <a:gd name="connsiteX78" fmla="*/ 1808325 w 2060380"/>
              <a:gd name="connsiteY78" fmla="*/ 2401633 h 6241115"/>
              <a:gd name="connsiteX79" fmla="*/ 1775006 w 2060380"/>
              <a:gd name="connsiteY79" fmla="*/ 2156478 h 6241115"/>
              <a:gd name="connsiteX80" fmla="*/ 1795116 w 2060380"/>
              <a:gd name="connsiteY80" fmla="*/ 2094676 h 6241115"/>
              <a:gd name="connsiteX81" fmla="*/ 1811802 w 2060380"/>
              <a:gd name="connsiteY81" fmla="*/ 2157611 h 6241115"/>
              <a:gd name="connsiteX82" fmla="*/ 1811940 w 2060380"/>
              <a:gd name="connsiteY82" fmla="*/ 2251458 h 6241115"/>
              <a:gd name="connsiteX83" fmla="*/ 1857617 w 2060380"/>
              <a:gd name="connsiteY83" fmla="*/ 2054040 h 6241115"/>
              <a:gd name="connsiteX84" fmla="*/ 1839708 w 2060380"/>
              <a:gd name="connsiteY84" fmla="*/ 1989712 h 6241115"/>
              <a:gd name="connsiteX85" fmla="*/ 1841305 w 2060380"/>
              <a:gd name="connsiteY85" fmla="*/ 1989520 h 6241115"/>
              <a:gd name="connsiteX86" fmla="*/ 2060380 w 2060380"/>
              <a:gd name="connsiteY86" fmla="*/ 2251458 h 6241115"/>
              <a:gd name="connsiteX87" fmla="*/ 2022965 w 2060380"/>
              <a:gd name="connsiteY87" fmla="*/ 2397910 h 6241115"/>
              <a:gd name="connsiteX88" fmla="*/ 2009977 w 2060380"/>
              <a:gd name="connsiteY88" fmla="*/ 2415001 h 6241115"/>
              <a:gd name="connsiteX89" fmla="*/ 2015081 w 2060380"/>
              <a:gd name="connsiteY89" fmla="*/ 2414335 h 6241115"/>
              <a:gd name="connsiteX90" fmla="*/ 1923641 w 2060380"/>
              <a:gd name="connsiteY90" fmla="*/ 3252535 h 6241115"/>
              <a:gd name="connsiteX91" fmla="*/ 1679801 w 2060380"/>
              <a:gd name="connsiteY91" fmla="*/ 4174555 h 6241115"/>
              <a:gd name="connsiteX92" fmla="*/ 1653614 w 2060380"/>
              <a:gd name="connsiteY92" fmla="*/ 4157097 h 6241115"/>
              <a:gd name="connsiteX93" fmla="*/ 1660622 w 2060380"/>
              <a:gd name="connsiteY93" fmla="*/ 4174215 h 6241115"/>
              <a:gd name="connsiteX94" fmla="*/ 1578751 w 2060380"/>
              <a:gd name="connsiteY94" fmla="*/ 4236398 h 6241115"/>
              <a:gd name="connsiteX95" fmla="*/ 1313641 w 2060380"/>
              <a:gd name="connsiteY95" fmla="*/ 4380659 h 6241115"/>
              <a:gd name="connsiteX96" fmla="*/ 1293330 w 2060380"/>
              <a:gd name="connsiteY96" fmla="*/ 4387915 h 6241115"/>
              <a:gd name="connsiteX97" fmla="*/ 1208735 w 2060380"/>
              <a:gd name="connsiteY97" fmla="*/ 4387915 h 6241115"/>
              <a:gd name="connsiteX98" fmla="*/ 1201901 w 2060380"/>
              <a:gd name="connsiteY98" fmla="*/ 4379584 h 6241115"/>
              <a:gd name="connsiteX99" fmla="*/ 1201901 w 2060380"/>
              <a:gd name="connsiteY99" fmla="*/ 4604612 h 6241115"/>
              <a:gd name="connsiteX100" fmla="*/ 1177966 w 2060380"/>
              <a:gd name="connsiteY100" fmla="*/ 4604612 h 6241115"/>
              <a:gd name="connsiteX101" fmla="*/ 1248729 w 2060380"/>
              <a:gd name="connsiteY101" fmla="*/ 4615979 h 6241115"/>
              <a:gd name="connsiteX102" fmla="*/ 1698801 w 2060380"/>
              <a:gd name="connsiteY102" fmla="*/ 5049545 h 6241115"/>
              <a:gd name="connsiteX103" fmla="*/ 1712340 w 2060380"/>
              <a:gd name="connsiteY103" fmla="*/ 5095885 h 6241115"/>
              <a:gd name="connsiteX104" fmla="*/ 1730078 w 2060380"/>
              <a:gd name="connsiteY104" fmla="*/ 5087105 h 6241115"/>
              <a:gd name="connsiteX105" fmla="*/ 1881974 w 2060380"/>
              <a:gd name="connsiteY105" fmla="*/ 5216671 h 6241115"/>
              <a:gd name="connsiteX106" fmla="*/ 1794292 w 2060380"/>
              <a:gd name="connsiteY106" fmla="*/ 5396036 h 6241115"/>
              <a:gd name="connsiteX107" fmla="*/ 1788122 w 2060380"/>
              <a:gd name="connsiteY107" fmla="*/ 5395729 h 6241115"/>
              <a:gd name="connsiteX108" fmla="*/ 1795315 w 2060380"/>
              <a:gd name="connsiteY108" fmla="*/ 5416940 h 6241115"/>
              <a:gd name="connsiteX109" fmla="*/ 1798237 w 2060380"/>
              <a:gd name="connsiteY109" fmla="*/ 5443475 h 6241115"/>
              <a:gd name="connsiteX110" fmla="*/ 1805432 w 2060380"/>
              <a:gd name="connsiteY110" fmla="*/ 5514201 h 6241115"/>
              <a:gd name="connsiteX111" fmla="*/ 1473341 w 2060380"/>
              <a:gd name="connsiteY111" fmla="*/ 6133131 h 6241115"/>
              <a:gd name="connsiteX112" fmla="*/ 1390438 w 2060380"/>
              <a:gd name="connsiteY112" fmla="*/ 6177721 h 6241115"/>
              <a:gd name="connsiteX113" fmla="*/ 1346641 w 2060380"/>
              <a:gd name="connsiteY113" fmla="*/ 6187703 h 6241115"/>
              <a:gd name="connsiteX114" fmla="*/ 1284057 w 2060380"/>
              <a:gd name="connsiteY114" fmla="*/ 6210277 h 6241115"/>
              <a:gd name="connsiteX115" fmla="*/ 1061238 w 2060380"/>
              <a:gd name="connsiteY115" fmla="*/ 6241115 h 62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2060380" h="6241115">
                <a:moveTo>
                  <a:pt x="1061238" y="6241115"/>
                </a:moveTo>
                <a:cubicBezTo>
                  <a:pt x="647411" y="6241115"/>
                  <a:pt x="311938" y="5934011"/>
                  <a:pt x="311938" y="5555180"/>
                </a:cubicBezTo>
                <a:cubicBezTo>
                  <a:pt x="311938" y="5531503"/>
                  <a:pt x="313248" y="5508106"/>
                  <a:pt x="315806" y="5485047"/>
                </a:cubicBezTo>
                <a:lnTo>
                  <a:pt x="321435" y="5451283"/>
                </a:lnTo>
                <a:lnTo>
                  <a:pt x="316767" y="5426170"/>
                </a:lnTo>
                <a:lnTo>
                  <a:pt x="315251" y="5394258"/>
                </a:lnTo>
                <a:lnTo>
                  <a:pt x="278354" y="5395476"/>
                </a:lnTo>
                <a:cubicBezTo>
                  <a:pt x="212437" y="5380619"/>
                  <a:pt x="174530" y="5299668"/>
                  <a:pt x="193689" y="5214668"/>
                </a:cubicBezTo>
                <a:cubicBezTo>
                  <a:pt x="212848" y="5129668"/>
                  <a:pt x="281816" y="5072807"/>
                  <a:pt x="347734" y="5087664"/>
                </a:cubicBezTo>
                <a:lnTo>
                  <a:pt x="357162" y="5092529"/>
                </a:lnTo>
                <a:lnTo>
                  <a:pt x="369721" y="5049545"/>
                </a:lnTo>
                <a:cubicBezTo>
                  <a:pt x="451836" y="4843270"/>
                  <a:pt x="616542" y="4683148"/>
                  <a:pt x="819793" y="4615979"/>
                </a:cubicBezTo>
                <a:lnTo>
                  <a:pt x="890556" y="4604612"/>
                </a:lnTo>
                <a:lnTo>
                  <a:pt x="866621" y="4604612"/>
                </a:lnTo>
                <a:lnTo>
                  <a:pt x="866621" y="4358839"/>
                </a:lnTo>
                <a:lnTo>
                  <a:pt x="842772" y="4387915"/>
                </a:lnTo>
                <a:lnTo>
                  <a:pt x="740609" y="4387915"/>
                </a:lnTo>
                <a:lnTo>
                  <a:pt x="720295" y="4380658"/>
                </a:lnTo>
                <a:cubicBezTo>
                  <a:pt x="628507" y="4342343"/>
                  <a:pt x="539515" y="4293996"/>
                  <a:pt x="455186" y="4236397"/>
                </a:cubicBezTo>
                <a:lnTo>
                  <a:pt x="379764" y="4179113"/>
                </a:lnTo>
                <a:lnTo>
                  <a:pt x="385938" y="4164032"/>
                </a:lnTo>
                <a:lnTo>
                  <a:pt x="144881" y="3252535"/>
                </a:lnTo>
                <a:lnTo>
                  <a:pt x="54035" y="2419780"/>
                </a:lnTo>
                <a:lnTo>
                  <a:pt x="37414" y="2397910"/>
                </a:lnTo>
                <a:cubicBezTo>
                  <a:pt x="13793" y="2356104"/>
                  <a:pt x="0" y="2305707"/>
                  <a:pt x="0" y="2251458"/>
                </a:cubicBezTo>
                <a:cubicBezTo>
                  <a:pt x="0" y="2106794"/>
                  <a:pt x="98083" y="1989520"/>
                  <a:pt x="219075" y="1989520"/>
                </a:cubicBezTo>
                <a:lnTo>
                  <a:pt x="220672" y="1989712"/>
                </a:lnTo>
                <a:lnTo>
                  <a:pt x="202763" y="2054040"/>
                </a:lnTo>
                <a:cubicBezTo>
                  <a:pt x="186093" y="2138499"/>
                  <a:pt x="200002" y="2210978"/>
                  <a:pt x="248440" y="2251458"/>
                </a:cubicBezTo>
                <a:cubicBezTo>
                  <a:pt x="243615" y="2222682"/>
                  <a:pt x="243798" y="2191036"/>
                  <a:pt x="248578" y="2157611"/>
                </a:cubicBezTo>
                <a:lnTo>
                  <a:pt x="265264" y="2094676"/>
                </a:lnTo>
                <a:lnTo>
                  <a:pt x="285374" y="2156478"/>
                </a:lnTo>
                <a:cubicBezTo>
                  <a:pt x="301636" y="2237236"/>
                  <a:pt x="290407" y="2324023"/>
                  <a:pt x="252055" y="2401633"/>
                </a:cubicBezTo>
                <a:lnTo>
                  <a:pt x="228864" y="2438029"/>
                </a:lnTo>
                <a:lnTo>
                  <a:pt x="373481" y="3176335"/>
                </a:lnTo>
                <a:lnTo>
                  <a:pt x="522363" y="3710257"/>
                </a:lnTo>
                <a:lnTo>
                  <a:pt x="546858" y="3593191"/>
                </a:lnTo>
                <a:cubicBezTo>
                  <a:pt x="575461" y="3419289"/>
                  <a:pt x="591020" y="3232219"/>
                  <a:pt x="591020" y="3037366"/>
                </a:cubicBezTo>
                <a:lnTo>
                  <a:pt x="587766" y="2899348"/>
                </a:lnTo>
                <a:lnTo>
                  <a:pt x="598712" y="2897493"/>
                </a:lnTo>
                <a:lnTo>
                  <a:pt x="582279" y="2607946"/>
                </a:lnTo>
                <a:cubicBezTo>
                  <a:pt x="576188" y="2445161"/>
                  <a:pt x="572990" y="2276614"/>
                  <a:pt x="572990" y="2103982"/>
                </a:cubicBezTo>
                <a:cubicBezTo>
                  <a:pt x="572990" y="1952928"/>
                  <a:pt x="575439" y="1805003"/>
                  <a:pt x="580131" y="1661329"/>
                </a:cubicBezTo>
                <a:lnTo>
                  <a:pt x="590696" y="1447404"/>
                </a:lnTo>
                <a:lnTo>
                  <a:pt x="594079" y="1296181"/>
                </a:lnTo>
                <a:cubicBezTo>
                  <a:pt x="599217" y="1133451"/>
                  <a:pt x="606013" y="965035"/>
                  <a:pt x="614530" y="792612"/>
                </a:cubicBezTo>
                <a:lnTo>
                  <a:pt x="643538" y="294069"/>
                </a:lnTo>
                <a:lnTo>
                  <a:pt x="670511" y="294069"/>
                </a:lnTo>
                <a:lnTo>
                  <a:pt x="574167" y="207835"/>
                </a:lnTo>
                <a:cubicBezTo>
                  <a:pt x="480732" y="121939"/>
                  <a:pt x="411788" y="47780"/>
                  <a:pt x="440817" y="20566"/>
                </a:cubicBezTo>
                <a:cubicBezTo>
                  <a:pt x="479522" y="-15720"/>
                  <a:pt x="835122" y="-8462"/>
                  <a:pt x="905274" y="78624"/>
                </a:cubicBezTo>
                <a:cubicBezTo>
                  <a:pt x="931581" y="111281"/>
                  <a:pt x="935777" y="177276"/>
                  <a:pt x="929342" y="249819"/>
                </a:cubicBezTo>
                <a:lnTo>
                  <a:pt x="923608" y="294069"/>
                </a:lnTo>
                <a:lnTo>
                  <a:pt x="935045" y="294069"/>
                </a:lnTo>
                <a:lnTo>
                  <a:pt x="935044" y="2329412"/>
                </a:lnTo>
                <a:cubicBezTo>
                  <a:pt x="935044" y="2381574"/>
                  <a:pt x="977330" y="2423860"/>
                  <a:pt x="1029492" y="2423860"/>
                </a:cubicBezTo>
                <a:cubicBezTo>
                  <a:pt x="1081654" y="2423860"/>
                  <a:pt x="1123940" y="2381574"/>
                  <a:pt x="1123940" y="2329412"/>
                </a:cubicBezTo>
                <a:lnTo>
                  <a:pt x="1123940" y="294069"/>
                </a:lnTo>
                <a:lnTo>
                  <a:pt x="1150822" y="294069"/>
                </a:lnTo>
                <a:lnTo>
                  <a:pt x="1145089" y="249819"/>
                </a:lnTo>
                <a:cubicBezTo>
                  <a:pt x="1138654" y="177276"/>
                  <a:pt x="1142849" y="111281"/>
                  <a:pt x="1169156" y="78624"/>
                </a:cubicBezTo>
                <a:cubicBezTo>
                  <a:pt x="1239308" y="-8462"/>
                  <a:pt x="1594908" y="-15720"/>
                  <a:pt x="1633613" y="20566"/>
                </a:cubicBezTo>
                <a:cubicBezTo>
                  <a:pt x="1662642" y="47780"/>
                  <a:pt x="1593699" y="121939"/>
                  <a:pt x="1500263" y="207835"/>
                </a:cubicBezTo>
                <a:lnTo>
                  <a:pt x="1403919" y="294069"/>
                </a:lnTo>
                <a:lnTo>
                  <a:pt x="1420431" y="294069"/>
                </a:lnTo>
                <a:lnTo>
                  <a:pt x="1449439" y="792610"/>
                </a:lnTo>
                <a:cubicBezTo>
                  <a:pt x="1457956" y="965033"/>
                  <a:pt x="1464752" y="1133449"/>
                  <a:pt x="1469890" y="1296179"/>
                </a:cubicBezTo>
                <a:lnTo>
                  <a:pt x="1475767" y="1558889"/>
                </a:lnTo>
                <a:lnTo>
                  <a:pt x="1478101" y="1600017"/>
                </a:lnTo>
                <a:cubicBezTo>
                  <a:pt x="1484192" y="1762802"/>
                  <a:pt x="1487390" y="1931349"/>
                  <a:pt x="1487390" y="2103982"/>
                </a:cubicBezTo>
                <a:cubicBezTo>
                  <a:pt x="1487390" y="2276614"/>
                  <a:pt x="1484192" y="2445161"/>
                  <a:pt x="1478101" y="2607946"/>
                </a:cubicBezTo>
                <a:lnTo>
                  <a:pt x="1458600" y="2951544"/>
                </a:lnTo>
                <a:lnTo>
                  <a:pt x="1453395" y="2951544"/>
                </a:lnTo>
                <a:lnTo>
                  <a:pt x="1451371" y="3037366"/>
                </a:lnTo>
                <a:cubicBezTo>
                  <a:pt x="1451371" y="3232219"/>
                  <a:pt x="1466930" y="3419289"/>
                  <a:pt x="1495534" y="3593191"/>
                </a:cubicBezTo>
                <a:lnTo>
                  <a:pt x="1531231" y="3763794"/>
                </a:lnTo>
                <a:lnTo>
                  <a:pt x="1695041" y="3176335"/>
                </a:lnTo>
                <a:lnTo>
                  <a:pt x="1837743" y="2447803"/>
                </a:lnTo>
                <a:lnTo>
                  <a:pt x="1808325" y="2401633"/>
                </a:lnTo>
                <a:cubicBezTo>
                  <a:pt x="1769973" y="2324023"/>
                  <a:pt x="1758744" y="2237236"/>
                  <a:pt x="1775006" y="2156478"/>
                </a:cubicBezTo>
                <a:lnTo>
                  <a:pt x="1795116" y="2094676"/>
                </a:lnTo>
                <a:lnTo>
                  <a:pt x="1811802" y="2157611"/>
                </a:lnTo>
                <a:cubicBezTo>
                  <a:pt x="1816582" y="2191036"/>
                  <a:pt x="1816765" y="2222682"/>
                  <a:pt x="1811940" y="2251458"/>
                </a:cubicBezTo>
                <a:cubicBezTo>
                  <a:pt x="1860378" y="2210978"/>
                  <a:pt x="1874287" y="2138499"/>
                  <a:pt x="1857617" y="2054040"/>
                </a:cubicBezTo>
                <a:lnTo>
                  <a:pt x="1839708" y="1989712"/>
                </a:lnTo>
                <a:lnTo>
                  <a:pt x="1841305" y="1989520"/>
                </a:lnTo>
                <a:cubicBezTo>
                  <a:pt x="1962297" y="1989520"/>
                  <a:pt x="2060380" y="2106794"/>
                  <a:pt x="2060380" y="2251458"/>
                </a:cubicBezTo>
                <a:cubicBezTo>
                  <a:pt x="2060380" y="2305707"/>
                  <a:pt x="2046587" y="2356104"/>
                  <a:pt x="2022965" y="2397910"/>
                </a:cubicBezTo>
                <a:lnTo>
                  <a:pt x="2009977" y="2415001"/>
                </a:lnTo>
                <a:lnTo>
                  <a:pt x="2015081" y="2414335"/>
                </a:lnTo>
                <a:lnTo>
                  <a:pt x="1923641" y="3252535"/>
                </a:lnTo>
                <a:lnTo>
                  <a:pt x="1679801" y="4174555"/>
                </a:lnTo>
                <a:lnTo>
                  <a:pt x="1653614" y="4157097"/>
                </a:lnTo>
                <a:lnTo>
                  <a:pt x="1660622" y="4174215"/>
                </a:lnTo>
                <a:lnTo>
                  <a:pt x="1578751" y="4236398"/>
                </a:lnTo>
                <a:cubicBezTo>
                  <a:pt x="1494421" y="4293997"/>
                  <a:pt x="1405429" y="4342344"/>
                  <a:pt x="1313641" y="4380659"/>
                </a:cubicBezTo>
                <a:lnTo>
                  <a:pt x="1293330" y="4387915"/>
                </a:lnTo>
                <a:lnTo>
                  <a:pt x="1208735" y="4387915"/>
                </a:lnTo>
                <a:lnTo>
                  <a:pt x="1201901" y="4379584"/>
                </a:lnTo>
                <a:lnTo>
                  <a:pt x="1201901" y="4604612"/>
                </a:lnTo>
                <a:lnTo>
                  <a:pt x="1177966" y="4604612"/>
                </a:lnTo>
                <a:lnTo>
                  <a:pt x="1248729" y="4615979"/>
                </a:lnTo>
                <a:cubicBezTo>
                  <a:pt x="1451980" y="4683148"/>
                  <a:pt x="1616686" y="4843270"/>
                  <a:pt x="1698801" y="5049545"/>
                </a:cubicBezTo>
                <a:lnTo>
                  <a:pt x="1712340" y="5095885"/>
                </a:lnTo>
                <a:lnTo>
                  <a:pt x="1730078" y="5087105"/>
                </a:lnTo>
                <a:cubicBezTo>
                  <a:pt x="1796235" y="5073353"/>
                  <a:pt x="1864241" y="5131362"/>
                  <a:pt x="1881974" y="5216671"/>
                </a:cubicBezTo>
                <a:cubicBezTo>
                  <a:pt x="1899706" y="5301980"/>
                  <a:pt x="1860449" y="5382284"/>
                  <a:pt x="1794292" y="5396036"/>
                </a:cubicBezTo>
                <a:lnTo>
                  <a:pt x="1788122" y="5395729"/>
                </a:lnTo>
                <a:lnTo>
                  <a:pt x="1795315" y="5416940"/>
                </a:lnTo>
                <a:lnTo>
                  <a:pt x="1798237" y="5443475"/>
                </a:lnTo>
                <a:lnTo>
                  <a:pt x="1805432" y="5514201"/>
                </a:lnTo>
                <a:cubicBezTo>
                  <a:pt x="1805432" y="5771843"/>
                  <a:pt x="1673701" y="5998997"/>
                  <a:pt x="1473341" y="6133131"/>
                </a:cubicBezTo>
                <a:lnTo>
                  <a:pt x="1390438" y="6177721"/>
                </a:lnTo>
                <a:lnTo>
                  <a:pt x="1346641" y="6187703"/>
                </a:lnTo>
                <a:lnTo>
                  <a:pt x="1284057" y="6210277"/>
                </a:lnTo>
                <a:cubicBezTo>
                  <a:pt x="1213668" y="6230318"/>
                  <a:pt x="1138830" y="6241115"/>
                  <a:pt x="1061238" y="6241115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599173" y="2182943"/>
            <a:ext cx="1437443" cy="4396235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818218" y="2182943"/>
            <a:ext cx="1437443" cy="4396235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EA8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 rot="528687" flipH="1">
            <a:off x="7348577" y="2091311"/>
            <a:ext cx="1615908" cy="4534245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EAB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6217127" y="2182943"/>
            <a:ext cx="1437443" cy="4396235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49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flipH="1">
            <a:off x="6288095" y="6185443"/>
            <a:ext cx="347363" cy="391803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29232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5793928" y="6185443"/>
            <a:ext cx="347363" cy="391803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292325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900624" y="4504653"/>
            <a:ext cx="637940" cy="1866095"/>
          </a:xfrm>
          <a:custGeom>
            <a:avLst/>
            <a:gdLst>
              <a:gd name="connsiteX0" fmla="*/ 28790 w 914400"/>
              <a:gd name="connsiteY0" fmla="*/ 0 h 2657475"/>
              <a:gd name="connsiteX1" fmla="*/ 885611 w 914400"/>
              <a:gd name="connsiteY1" fmla="*/ 0 h 2657475"/>
              <a:gd name="connsiteX2" fmla="*/ 905111 w 914400"/>
              <a:gd name="connsiteY2" fmla="*/ 343598 h 2657475"/>
              <a:gd name="connsiteX3" fmla="*/ 914400 w 914400"/>
              <a:gd name="connsiteY3" fmla="*/ 847562 h 2657475"/>
              <a:gd name="connsiteX4" fmla="*/ 907259 w 914400"/>
              <a:gd name="connsiteY4" fmla="*/ 1290215 h 2657475"/>
              <a:gd name="connsiteX5" fmla="*/ 896694 w 914400"/>
              <a:gd name="connsiteY5" fmla="*/ 1504140 h 2657475"/>
              <a:gd name="connsiteX6" fmla="*/ 893311 w 914400"/>
              <a:gd name="connsiteY6" fmla="*/ 1655363 h 2657475"/>
              <a:gd name="connsiteX7" fmla="*/ 872860 w 914400"/>
              <a:gd name="connsiteY7" fmla="*/ 2158932 h 2657475"/>
              <a:gd name="connsiteX8" fmla="*/ 843852 w 914400"/>
              <a:gd name="connsiteY8" fmla="*/ 2657475 h 2657475"/>
              <a:gd name="connsiteX9" fmla="*/ 552345 w 914400"/>
              <a:gd name="connsiteY9" fmla="*/ 2657475 h 2657475"/>
              <a:gd name="connsiteX10" fmla="*/ 552346 w 914400"/>
              <a:gd name="connsiteY10" fmla="*/ 622132 h 2657475"/>
              <a:gd name="connsiteX11" fmla="*/ 457898 w 914400"/>
              <a:gd name="connsiteY11" fmla="*/ 527684 h 2657475"/>
              <a:gd name="connsiteX12" fmla="*/ 363450 w 914400"/>
              <a:gd name="connsiteY12" fmla="*/ 622132 h 2657475"/>
              <a:gd name="connsiteX13" fmla="*/ 363450 w 914400"/>
              <a:gd name="connsiteY13" fmla="*/ 2657475 h 2657475"/>
              <a:gd name="connsiteX14" fmla="*/ 66959 w 914400"/>
              <a:gd name="connsiteY14" fmla="*/ 2657475 h 2657475"/>
              <a:gd name="connsiteX15" fmla="*/ 37951 w 914400"/>
              <a:gd name="connsiteY15" fmla="*/ 2158934 h 2657475"/>
              <a:gd name="connsiteX16" fmla="*/ 17500 w 914400"/>
              <a:gd name="connsiteY16" fmla="*/ 1655365 h 2657475"/>
              <a:gd name="connsiteX17" fmla="*/ 11623 w 914400"/>
              <a:gd name="connsiteY17" fmla="*/ 1392655 h 2657475"/>
              <a:gd name="connsiteX18" fmla="*/ 9289 w 914400"/>
              <a:gd name="connsiteY18" fmla="*/ 1351527 h 2657475"/>
              <a:gd name="connsiteX19" fmla="*/ 0 w 914400"/>
              <a:gd name="connsiteY19" fmla="*/ 847562 h 2657475"/>
              <a:gd name="connsiteX20" fmla="*/ 9289 w 914400"/>
              <a:gd name="connsiteY20" fmla="*/ 34359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4400" h="2657475">
                <a:moveTo>
                  <a:pt x="28790" y="0"/>
                </a:moveTo>
                <a:lnTo>
                  <a:pt x="885611" y="0"/>
                </a:lnTo>
                <a:lnTo>
                  <a:pt x="905111" y="343598"/>
                </a:lnTo>
                <a:cubicBezTo>
                  <a:pt x="911202" y="506383"/>
                  <a:pt x="914400" y="674930"/>
                  <a:pt x="914400" y="847562"/>
                </a:cubicBezTo>
                <a:cubicBezTo>
                  <a:pt x="914400" y="998616"/>
                  <a:pt x="911951" y="1146541"/>
                  <a:pt x="907259" y="1290215"/>
                </a:cubicBezTo>
                <a:lnTo>
                  <a:pt x="896694" y="1504140"/>
                </a:lnTo>
                <a:lnTo>
                  <a:pt x="893311" y="1655363"/>
                </a:lnTo>
                <a:cubicBezTo>
                  <a:pt x="888173" y="1818093"/>
                  <a:pt x="881377" y="1986509"/>
                  <a:pt x="872860" y="2158932"/>
                </a:cubicBezTo>
                <a:lnTo>
                  <a:pt x="843852" y="2657475"/>
                </a:lnTo>
                <a:lnTo>
                  <a:pt x="552345" y="2657475"/>
                </a:lnTo>
                <a:lnTo>
                  <a:pt x="552346" y="622132"/>
                </a:lnTo>
                <a:cubicBezTo>
                  <a:pt x="552346" y="569970"/>
                  <a:pt x="510060" y="527684"/>
                  <a:pt x="457898" y="527684"/>
                </a:cubicBezTo>
                <a:cubicBezTo>
                  <a:pt x="405736" y="527684"/>
                  <a:pt x="363450" y="569970"/>
                  <a:pt x="363450" y="622132"/>
                </a:cubicBezTo>
                <a:lnTo>
                  <a:pt x="363450" y="2657475"/>
                </a:lnTo>
                <a:lnTo>
                  <a:pt x="66959" y="2657475"/>
                </a:lnTo>
                <a:lnTo>
                  <a:pt x="37951" y="2158934"/>
                </a:lnTo>
                <a:cubicBezTo>
                  <a:pt x="29434" y="1986511"/>
                  <a:pt x="22638" y="1818095"/>
                  <a:pt x="17500" y="1655365"/>
                </a:cubicBezTo>
                <a:lnTo>
                  <a:pt x="11623" y="1392655"/>
                </a:lnTo>
                <a:lnTo>
                  <a:pt x="9289" y="1351527"/>
                </a:lnTo>
                <a:cubicBezTo>
                  <a:pt x="3198" y="1188742"/>
                  <a:pt x="0" y="1020195"/>
                  <a:pt x="0" y="847562"/>
                </a:cubicBezTo>
                <a:cubicBezTo>
                  <a:pt x="0" y="674930"/>
                  <a:pt x="3198" y="506383"/>
                  <a:pt x="9289" y="343598"/>
                </a:cubicBezTo>
                <a:close/>
              </a:path>
            </a:pathLst>
          </a:custGeom>
          <a:solidFill>
            <a:srgbClr val="42425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 flipH="1">
            <a:off x="6734182" y="4816657"/>
            <a:ext cx="204134" cy="363536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5500873" y="4816657"/>
            <a:ext cx="204134" cy="363536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713590" y="2283877"/>
            <a:ext cx="1006327" cy="1076191"/>
          </a:xfrm>
          <a:prstGeom prst="ellipse">
            <a:avLst/>
          </a:prstGeom>
          <a:solidFill>
            <a:srgbClr val="DFA97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 rot="762122">
            <a:off x="6634560" y="2785798"/>
            <a:ext cx="170716" cy="221569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 rot="20895462">
            <a:off x="5623553" y="2785798"/>
            <a:ext cx="170716" cy="221569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929309" y="2865369"/>
            <a:ext cx="113748" cy="1159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6384965" y="2865369"/>
            <a:ext cx="113748" cy="11593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678739" y="2194696"/>
            <a:ext cx="1041950" cy="702282"/>
          </a:xfrm>
          <a:custGeom>
            <a:avLst/>
            <a:gdLst>
              <a:gd name="connsiteX0" fmla="*/ 744194 w 1493494"/>
              <a:gd name="connsiteY0" fmla="*/ 0 h 1000108"/>
              <a:gd name="connsiteX1" fmla="*/ 1493494 w 1493494"/>
              <a:gd name="connsiteY1" fmla="*/ 685935 h 1000108"/>
              <a:gd name="connsiteX2" fmla="*/ 1478271 w 1493494"/>
              <a:gd name="connsiteY2" fmla="*/ 824175 h 1000108"/>
              <a:gd name="connsiteX3" fmla="*/ 1465870 w 1493494"/>
              <a:gd name="connsiteY3" fmla="*/ 860745 h 1000108"/>
              <a:gd name="connsiteX4" fmla="*/ 1431282 w 1493494"/>
              <a:gd name="connsiteY4" fmla="*/ 731467 h 1000108"/>
              <a:gd name="connsiteX5" fmla="*/ 1255809 w 1493494"/>
              <a:gd name="connsiteY5" fmla="*/ 444548 h 1000108"/>
              <a:gd name="connsiteX6" fmla="*/ 1223592 w 1493494"/>
              <a:gd name="connsiteY6" fmla="*/ 415178 h 1000108"/>
              <a:gd name="connsiteX7" fmla="*/ 1218453 w 1493494"/>
              <a:gd name="connsiteY7" fmla="*/ 421081 h 1000108"/>
              <a:gd name="connsiteX8" fmla="*/ 868363 w 1493494"/>
              <a:gd name="connsiteY8" fmla="*/ 634623 h 1000108"/>
              <a:gd name="connsiteX9" fmla="*/ 370933 w 1493494"/>
              <a:gd name="connsiteY9" fmla="*/ 677205 h 1000108"/>
              <a:gd name="connsiteX10" fmla="*/ 354126 w 1493494"/>
              <a:gd name="connsiteY10" fmla="*/ 671567 h 1000108"/>
              <a:gd name="connsiteX11" fmla="*/ 378583 w 1493494"/>
              <a:gd name="connsiteY11" fmla="*/ 638542 h 1000108"/>
              <a:gd name="connsiteX12" fmla="*/ 462433 w 1493494"/>
              <a:gd name="connsiteY12" fmla="*/ 583478 h 1000108"/>
              <a:gd name="connsiteX13" fmla="*/ 275888 w 1493494"/>
              <a:gd name="connsiteY13" fmla="*/ 639601 h 1000108"/>
              <a:gd name="connsiteX14" fmla="*/ 273332 w 1493494"/>
              <a:gd name="connsiteY14" fmla="*/ 644462 h 1000108"/>
              <a:gd name="connsiteX15" fmla="*/ 260632 w 1493494"/>
              <a:gd name="connsiteY15" fmla="*/ 640202 h 1000108"/>
              <a:gd name="connsiteX16" fmla="*/ 212232 w 1493494"/>
              <a:gd name="connsiteY16" fmla="*/ 673298 h 1000108"/>
              <a:gd name="connsiteX17" fmla="*/ 150990 w 1493494"/>
              <a:gd name="connsiteY17" fmla="*/ 685731 h 1000108"/>
              <a:gd name="connsiteX18" fmla="*/ 150681 w 1493494"/>
              <a:gd name="connsiteY18" fmla="*/ 686350 h 1000108"/>
              <a:gd name="connsiteX19" fmla="*/ 91758 w 1493494"/>
              <a:gd name="connsiteY19" fmla="*/ 884919 h 1000108"/>
              <a:gd name="connsiteX20" fmla="*/ 81750 w 1493494"/>
              <a:gd name="connsiteY20" fmla="*/ 1000108 h 1000108"/>
              <a:gd name="connsiteX21" fmla="*/ 53778 w 1493494"/>
              <a:gd name="connsiteY21" fmla="*/ 952932 h 1000108"/>
              <a:gd name="connsiteX22" fmla="*/ 10117 w 1493494"/>
              <a:gd name="connsiteY22" fmla="*/ 824175 h 1000108"/>
              <a:gd name="connsiteX23" fmla="*/ 7195 w 1493494"/>
              <a:gd name="connsiteY23" fmla="*/ 797640 h 1000108"/>
              <a:gd name="connsiteX24" fmla="*/ 0 w 1493494"/>
              <a:gd name="connsiteY24" fmla="*/ 726914 h 1000108"/>
              <a:gd name="connsiteX25" fmla="*/ 332091 w 1493494"/>
              <a:gd name="connsiteY25" fmla="*/ 107984 h 1000108"/>
              <a:gd name="connsiteX26" fmla="*/ 414994 w 1493494"/>
              <a:gd name="connsiteY26" fmla="*/ 63394 h 1000108"/>
              <a:gd name="connsiteX27" fmla="*/ 458791 w 1493494"/>
              <a:gd name="connsiteY27" fmla="*/ 53412 h 1000108"/>
              <a:gd name="connsiteX28" fmla="*/ 521375 w 1493494"/>
              <a:gd name="connsiteY28" fmla="*/ 30838 h 1000108"/>
              <a:gd name="connsiteX29" fmla="*/ 744194 w 1493494"/>
              <a:gd name="connsiteY29" fmla="*/ 0 h 100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93494" h="1000108">
                <a:moveTo>
                  <a:pt x="744194" y="0"/>
                </a:moveTo>
                <a:cubicBezTo>
                  <a:pt x="1158021" y="0"/>
                  <a:pt x="1493494" y="307104"/>
                  <a:pt x="1493494" y="685935"/>
                </a:cubicBezTo>
                <a:cubicBezTo>
                  <a:pt x="1493494" y="733289"/>
                  <a:pt x="1488252" y="779522"/>
                  <a:pt x="1478271" y="824175"/>
                </a:cubicBezTo>
                <a:lnTo>
                  <a:pt x="1465870" y="860745"/>
                </a:lnTo>
                <a:lnTo>
                  <a:pt x="1431282" y="731467"/>
                </a:lnTo>
                <a:cubicBezTo>
                  <a:pt x="1391170" y="621438"/>
                  <a:pt x="1330886" y="523718"/>
                  <a:pt x="1255809" y="444548"/>
                </a:cubicBezTo>
                <a:lnTo>
                  <a:pt x="1223592" y="415178"/>
                </a:lnTo>
                <a:lnTo>
                  <a:pt x="1218453" y="421081"/>
                </a:lnTo>
                <a:cubicBezTo>
                  <a:pt x="1128222" y="509243"/>
                  <a:pt x="1008437" y="584657"/>
                  <a:pt x="868363" y="634623"/>
                </a:cubicBezTo>
                <a:cubicBezTo>
                  <a:pt x="693271" y="697082"/>
                  <a:pt x="517558" y="708692"/>
                  <a:pt x="370933" y="677205"/>
                </a:cubicBezTo>
                <a:lnTo>
                  <a:pt x="354126" y="671567"/>
                </a:lnTo>
                <a:lnTo>
                  <a:pt x="378583" y="638542"/>
                </a:lnTo>
                <a:cubicBezTo>
                  <a:pt x="401353" y="614347"/>
                  <a:pt x="429920" y="595337"/>
                  <a:pt x="462433" y="583478"/>
                </a:cubicBezTo>
                <a:cubicBezTo>
                  <a:pt x="391586" y="563213"/>
                  <a:pt x="318864" y="587556"/>
                  <a:pt x="275888" y="639601"/>
                </a:cubicBezTo>
                <a:lnTo>
                  <a:pt x="273332" y="644462"/>
                </a:lnTo>
                <a:lnTo>
                  <a:pt x="260632" y="640202"/>
                </a:lnTo>
                <a:lnTo>
                  <a:pt x="212232" y="673298"/>
                </a:lnTo>
                <a:lnTo>
                  <a:pt x="150990" y="685731"/>
                </a:lnTo>
                <a:lnTo>
                  <a:pt x="150681" y="686350"/>
                </a:lnTo>
                <a:cubicBezTo>
                  <a:pt x="124074" y="748469"/>
                  <a:pt x="104077" y="815072"/>
                  <a:pt x="91758" y="884919"/>
                </a:cubicBezTo>
                <a:lnTo>
                  <a:pt x="81750" y="1000108"/>
                </a:lnTo>
                <a:lnTo>
                  <a:pt x="53778" y="952932"/>
                </a:lnTo>
                <a:cubicBezTo>
                  <a:pt x="34820" y="911900"/>
                  <a:pt x="20099" y="868828"/>
                  <a:pt x="10117" y="824175"/>
                </a:cubicBezTo>
                <a:lnTo>
                  <a:pt x="7195" y="797640"/>
                </a:lnTo>
                <a:lnTo>
                  <a:pt x="0" y="726914"/>
                </a:lnTo>
                <a:cubicBezTo>
                  <a:pt x="0" y="469272"/>
                  <a:pt x="131731" y="242118"/>
                  <a:pt x="332091" y="107984"/>
                </a:cubicBezTo>
                <a:lnTo>
                  <a:pt x="414994" y="63394"/>
                </a:lnTo>
                <a:lnTo>
                  <a:pt x="458791" y="53412"/>
                </a:lnTo>
                <a:lnTo>
                  <a:pt x="521375" y="30838"/>
                </a:lnTo>
                <a:cubicBezTo>
                  <a:pt x="591764" y="10797"/>
                  <a:pt x="666602" y="0"/>
                  <a:pt x="74419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5895171" y="2745814"/>
            <a:ext cx="177939" cy="76159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1825026">
            <a:off x="6382933" y="2756385"/>
            <a:ext cx="177939" cy="76159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6130204" y="3029532"/>
            <a:ext cx="128154" cy="69561"/>
          </a:xfrm>
          <a:custGeom>
            <a:avLst/>
            <a:gdLst>
              <a:gd name="connsiteX0" fmla="*/ 0 w 565566"/>
              <a:gd name="connsiteY0" fmla="*/ 0 h 304997"/>
              <a:gd name="connsiteX1" fmla="*/ 55599 w 565566"/>
              <a:gd name="connsiteY1" fmla="*/ 68208 h 304997"/>
              <a:gd name="connsiteX2" fmla="*/ 387472 w 565566"/>
              <a:gd name="connsiteY2" fmla="*/ 207351 h 304997"/>
              <a:gd name="connsiteX3" fmla="*/ 482060 w 565566"/>
              <a:gd name="connsiteY3" fmla="*/ 197700 h 304997"/>
              <a:gd name="connsiteX4" fmla="*/ 565566 w 565566"/>
              <a:gd name="connsiteY4" fmla="*/ 171462 h 304997"/>
              <a:gd name="connsiteX5" fmla="*/ 532216 w 565566"/>
              <a:gd name="connsiteY5" fmla="*/ 212376 h 304997"/>
              <a:gd name="connsiteX6" fmla="*/ 311301 w 565566"/>
              <a:gd name="connsiteY6" fmla="*/ 304997 h 304997"/>
              <a:gd name="connsiteX7" fmla="*/ 5228 w 565566"/>
              <a:gd name="connsiteY7" fmla="*/ 52498 h 3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566" h="304997">
                <a:moveTo>
                  <a:pt x="0" y="0"/>
                </a:moveTo>
                <a:lnTo>
                  <a:pt x="55599" y="68208"/>
                </a:lnTo>
                <a:cubicBezTo>
                  <a:pt x="140533" y="154178"/>
                  <a:pt x="257868" y="207351"/>
                  <a:pt x="387472" y="207351"/>
                </a:cubicBezTo>
                <a:cubicBezTo>
                  <a:pt x="419873" y="207351"/>
                  <a:pt x="451508" y="204028"/>
                  <a:pt x="482060" y="197700"/>
                </a:cubicBezTo>
                <a:lnTo>
                  <a:pt x="565566" y="171462"/>
                </a:lnTo>
                <a:lnTo>
                  <a:pt x="532216" y="212376"/>
                </a:lnTo>
                <a:cubicBezTo>
                  <a:pt x="475679" y="269602"/>
                  <a:pt x="397574" y="304997"/>
                  <a:pt x="311301" y="304997"/>
                </a:cubicBezTo>
                <a:cubicBezTo>
                  <a:pt x="160324" y="304997"/>
                  <a:pt x="34360" y="196599"/>
                  <a:pt x="5228" y="5249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6049321" y="3173066"/>
            <a:ext cx="320668" cy="96819"/>
          </a:xfrm>
          <a:custGeom>
            <a:avLst/>
            <a:gdLst>
              <a:gd name="connsiteX0" fmla="*/ 0 w 939873"/>
              <a:gd name="connsiteY0" fmla="*/ 0 h 281940"/>
              <a:gd name="connsiteX1" fmla="*/ 939873 w 939873"/>
              <a:gd name="connsiteY1" fmla="*/ 0 h 281940"/>
              <a:gd name="connsiteX2" fmla="*/ 915399 w 939873"/>
              <a:gd name="connsiteY2" fmla="*/ 45089 h 281940"/>
              <a:gd name="connsiteX3" fmla="*/ 469936 w 939873"/>
              <a:gd name="connsiteY3" fmla="*/ 281940 h 281940"/>
              <a:gd name="connsiteX4" fmla="*/ 24473 w 939873"/>
              <a:gd name="connsiteY4" fmla="*/ 45089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873" h="281940">
                <a:moveTo>
                  <a:pt x="0" y="0"/>
                </a:moveTo>
                <a:lnTo>
                  <a:pt x="939873" y="0"/>
                </a:lnTo>
                <a:lnTo>
                  <a:pt x="915399" y="45089"/>
                </a:lnTo>
                <a:cubicBezTo>
                  <a:pt x="818859" y="187988"/>
                  <a:pt x="655369" y="281940"/>
                  <a:pt x="469936" y="281940"/>
                </a:cubicBezTo>
                <a:cubicBezTo>
                  <a:pt x="284503" y="281940"/>
                  <a:pt x="121014" y="187988"/>
                  <a:pt x="24473" y="45089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6523584" y="3645847"/>
            <a:ext cx="377448" cy="1236037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flipH="1">
            <a:off x="5532476" y="3645847"/>
            <a:ext cx="377448" cy="1236037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099798" y="3343859"/>
            <a:ext cx="233911" cy="328743"/>
          </a:xfrm>
          <a:prstGeom prst="rect">
            <a:avLst/>
          </a:prstGeom>
          <a:solidFill>
            <a:srgbClr val="DFA97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Freeform 44"/>
          <p:cNvSpPr/>
          <p:nvPr/>
        </p:nvSpPr>
        <p:spPr>
          <a:xfrm rot="10800000">
            <a:off x="5779767" y="3496025"/>
            <a:ext cx="893602" cy="1070162"/>
          </a:xfrm>
          <a:custGeom>
            <a:avLst/>
            <a:gdLst>
              <a:gd name="connsiteX0" fmla="*/ 913566 w 1280858"/>
              <a:gd name="connsiteY0" fmla="*/ 1524000 h 1524000"/>
              <a:gd name="connsiteX1" fmla="*/ 828971 w 1280858"/>
              <a:gd name="connsiteY1" fmla="*/ 1524000 h 1524000"/>
              <a:gd name="connsiteX2" fmla="*/ 799497 w 1280858"/>
              <a:gd name="connsiteY2" fmla="*/ 1488067 h 1524000"/>
              <a:gd name="connsiteX3" fmla="*/ 645989 w 1280858"/>
              <a:gd name="connsiteY3" fmla="*/ 1435801 h 1524000"/>
              <a:gd name="connsiteX4" fmla="*/ 492481 w 1280858"/>
              <a:gd name="connsiteY4" fmla="*/ 1488067 h 1524000"/>
              <a:gd name="connsiteX5" fmla="*/ 463008 w 1280858"/>
              <a:gd name="connsiteY5" fmla="*/ 1524000 h 1524000"/>
              <a:gd name="connsiteX6" fmla="*/ 360845 w 1280858"/>
              <a:gd name="connsiteY6" fmla="*/ 1524000 h 1524000"/>
              <a:gd name="connsiteX7" fmla="*/ 340531 w 1280858"/>
              <a:gd name="connsiteY7" fmla="*/ 1516743 h 1524000"/>
              <a:gd name="connsiteX8" fmla="*/ 75422 w 1280858"/>
              <a:gd name="connsiteY8" fmla="*/ 1372482 h 1524000"/>
              <a:gd name="connsiteX9" fmla="*/ 0 w 1280858"/>
              <a:gd name="connsiteY9" fmla="*/ 1315198 h 1524000"/>
              <a:gd name="connsiteX10" fmla="*/ 44669 w 1280858"/>
              <a:gd name="connsiteY10" fmla="*/ 1206086 h 1524000"/>
              <a:gd name="connsiteX11" fmla="*/ 211256 w 1280858"/>
              <a:gd name="connsiteY11" fmla="*/ 173451 h 1524000"/>
              <a:gd name="connsiteX12" fmla="*/ 208002 w 1280858"/>
              <a:gd name="connsiteY12" fmla="*/ 35433 h 1524000"/>
              <a:gd name="connsiteX13" fmla="*/ 343270 w 1280858"/>
              <a:gd name="connsiteY13" fmla="*/ 12502 h 1524000"/>
              <a:gd name="connsiteX14" fmla="*/ 484354 w 1280858"/>
              <a:gd name="connsiteY14" fmla="*/ 846 h 1524000"/>
              <a:gd name="connsiteX15" fmla="*/ 515279 w 1280858"/>
              <a:gd name="connsiteY15" fmla="*/ 0 h 1524000"/>
              <a:gd name="connsiteX16" fmla="*/ 742435 w 1280858"/>
              <a:gd name="connsiteY16" fmla="*/ 0 h 1524000"/>
              <a:gd name="connsiteX17" fmla="*/ 773359 w 1280858"/>
              <a:gd name="connsiteY17" fmla="*/ 846 h 1524000"/>
              <a:gd name="connsiteX18" fmla="*/ 914444 w 1280858"/>
              <a:gd name="connsiteY18" fmla="*/ 12502 h 1524000"/>
              <a:gd name="connsiteX19" fmla="*/ 1074439 w 1280858"/>
              <a:gd name="connsiteY19" fmla="*/ 39625 h 1524000"/>
              <a:gd name="connsiteX20" fmla="*/ 1074735 w 1280858"/>
              <a:gd name="connsiteY20" fmla="*/ 40811 h 1524000"/>
              <a:gd name="connsiteX21" fmla="*/ 1071607 w 1280858"/>
              <a:gd name="connsiteY21" fmla="*/ 173451 h 1524000"/>
              <a:gd name="connsiteX22" fmla="*/ 1238195 w 1280858"/>
              <a:gd name="connsiteY22" fmla="*/ 1206086 h 1524000"/>
              <a:gd name="connsiteX23" fmla="*/ 1280858 w 1280858"/>
              <a:gd name="connsiteY23" fmla="*/ 1310300 h 1524000"/>
              <a:gd name="connsiteX24" fmla="*/ 1198987 w 1280858"/>
              <a:gd name="connsiteY24" fmla="*/ 1372483 h 1524000"/>
              <a:gd name="connsiteX25" fmla="*/ 933877 w 1280858"/>
              <a:gd name="connsiteY25" fmla="*/ 151674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0858" h="1524000">
                <a:moveTo>
                  <a:pt x="913566" y="1524000"/>
                </a:moveTo>
                <a:lnTo>
                  <a:pt x="828971" y="1524000"/>
                </a:lnTo>
                <a:lnTo>
                  <a:pt x="799497" y="1488067"/>
                </a:lnTo>
                <a:cubicBezTo>
                  <a:pt x="760211" y="1455774"/>
                  <a:pt x="705938" y="1435801"/>
                  <a:pt x="645989" y="1435801"/>
                </a:cubicBezTo>
                <a:cubicBezTo>
                  <a:pt x="586041" y="1435801"/>
                  <a:pt x="531767" y="1455774"/>
                  <a:pt x="492481" y="1488067"/>
                </a:cubicBezTo>
                <a:lnTo>
                  <a:pt x="463008" y="1524000"/>
                </a:lnTo>
                <a:lnTo>
                  <a:pt x="360845" y="1524000"/>
                </a:lnTo>
                <a:lnTo>
                  <a:pt x="340531" y="1516743"/>
                </a:lnTo>
                <a:cubicBezTo>
                  <a:pt x="248743" y="1478428"/>
                  <a:pt x="159751" y="1430081"/>
                  <a:pt x="75422" y="1372482"/>
                </a:cubicBezTo>
                <a:lnTo>
                  <a:pt x="0" y="1315198"/>
                </a:lnTo>
                <a:lnTo>
                  <a:pt x="44669" y="1206086"/>
                </a:lnTo>
                <a:cubicBezTo>
                  <a:pt x="149019" y="921733"/>
                  <a:pt x="211256" y="563156"/>
                  <a:pt x="211256" y="173451"/>
                </a:cubicBezTo>
                <a:lnTo>
                  <a:pt x="208002" y="35433"/>
                </a:lnTo>
                <a:lnTo>
                  <a:pt x="343270" y="12502"/>
                </a:lnTo>
                <a:cubicBezTo>
                  <a:pt x="389585" y="7366"/>
                  <a:pt x="436685" y="3464"/>
                  <a:pt x="484354" y="846"/>
                </a:cubicBezTo>
                <a:lnTo>
                  <a:pt x="515279" y="0"/>
                </a:lnTo>
                <a:lnTo>
                  <a:pt x="742435" y="0"/>
                </a:lnTo>
                <a:lnTo>
                  <a:pt x="773359" y="846"/>
                </a:lnTo>
                <a:cubicBezTo>
                  <a:pt x="821029" y="3464"/>
                  <a:pt x="868129" y="7366"/>
                  <a:pt x="914444" y="12502"/>
                </a:cubicBezTo>
                <a:lnTo>
                  <a:pt x="1074439" y="39625"/>
                </a:lnTo>
                <a:lnTo>
                  <a:pt x="1074735" y="40811"/>
                </a:lnTo>
                <a:lnTo>
                  <a:pt x="1071607" y="173451"/>
                </a:lnTo>
                <a:cubicBezTo>
                  <a:pt x="1071607" y="563156"/>
                  <a:pt x="1133844" y="921733"/>
                  <a:pt x="1238195" y="1206086"/>
                </a:cubicBezTo>
                <a:lnTo>
                  <a:pt x="1280858" y="1310300"/>
                </a:lnTo>
                <a:lnTo>
                  <a:pt x="1198987" y="1372483"/>
                </a:lnTo>
                <a:cubicBezTo>
                  <a:pt x="1114657" y="1430082"/>
                  <a:pt x="1025665" y="1478429"/>
                  <a:pt x="933877" y="1516744"/>
                </a:cubicBezTo>
                <a:close/>
              </a:path>
            </a:pathLst>
          </a:custGeom>
          <a:solidFill>
            <a:srgbClr val="2FB8A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8296" y="498440"/>
            <a:ext cx="54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44546A">
                    <a:lumMod val="75000"/>
                  </a:srgbClr>
                </a:solidFill>
                <a:latin typeface="Cooper Black" panose="0208090404030B020404" pitchFamily="18" charset="0"/>
              </a:rPr>
              <a:t>BENITO’S TEAM</a:t>
            </a:r>
            <a:endParaRPr lang="en-US" sz="3200" dirty="0">
              <a:solidFill>
                <a:srgbClr val="44546A">
                  <a:lumMod val="75000"/>
                </a:srgbClr>
              </a:solidFill>
              <a:latin typeface="Cooper Black" panose="0208090404030B020404" pitchFamily="18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142995" y="3763936"/>
            <a:ext cx="2935506" cy="1532783"/>
            <a:chOff x="2620364" y="1570007"/>
            <a:chExt cx="6937704" cy="4803835"/>
          </a:xfrm>
        </p:grpSpPr>
        <p:sp>
          <p:nvSpPr>
            <p:cNvPr id="92" name="Freeform 91"/>
            <p:cNvSpPr/>
            <p:nvPr/>
          </p:nvSpPr>
          <p:spPr>
            <a:xfrm>
              <a:off x="2647762" y="1580744"/>
              <a:ext cx="6910306" cy="4793098"/>
            </a:xfrm>
            <a:custGeom>
              <a:avLst/>
              <a:gdLst>
                <a:gd name="connsiteX0" fmla="*/ 0 w 5429250"/>
                <a:gd name="connsiteY0" fmla="*/ 1924050 h 2724150"/>
                <a:gd name="connsiteX1" fmla="*/ 581025 w 5429250"/>
                <a:gd name="connsiteY1" fmla="*/ 1847850 h 2724150"/>
                <a:gd name="connsiteX2" fmla="*/ 571500 w 5429250"/>
                <a:gd name="connsiteY2" fmla="*/ 638175 h 2724150"/>
                <a:gd name="connsiteX3" fmla="*/ 333375 w 5429250"/>
                <a:gd name="connsiteY3" fmla="*/ 628650 h 2724150"/>
                <a:gd name="connsiteX4" fmla="*/ 333375 w 5429250"/>
                <a:gd name="connsiteY4" fmla="*/ 571500 h 2724150"/>
                <a:gd name="connsiteX5" fmla="*/ 1857375 w 5429250"/>
                <a:gd name="connsiteY5" fmla="*/ 0 h 2724150"/>
                <a:gd name="connsiteX6" fmla="*/ 3810000 w 5429250"/>
                <a:gd name="connsiteY6" fmla="*/ 180975 h 2724150"/>
                <a:gd name="connsiteX7" fmla="*/ 5286375 w 5429250"/>
                <a:gd name="connsiteY7" fmla="*/ 561975 h 2724150"/>
                <a:gd name="connsiteX8" fmla="*/ 5276850 w 5429250"/>
                <a:gd name="connsiteY8" fmla="*/ 609600 h 2724150"/>
                <a:gd name="connsiteX9" fmla="*/ 5124450 w 5429250"/>
                <a:gd name="connsiteY9" fmla="*/ 619125 h 2724150"/>
                <a:gd name="connsiteX10" fmla="*/ 5114925 w 5429250"/>
                <a:gd name="connsiteY10" fmla="*/ 628650 h 2724150"/>
                <a:gd name="connsiteX11" fmla="*/ 5086350 w 5429250"/>
                <a:gd name="connsiteY11" fmla="*/ 1695450 h 2724150"/>
                <a:gd name="connsiteX12" fmla="*/ 5429250 w 5429250"/>
                <a:gd name="connsiteY12" fmla="*/ 1724025 h 2724150"/>
                <a:gd name="connsiteX13" fmla="*/ 5429250 w 5429250"/>
                <a:gd name="connsiteY13" fmla="*/ 1905000 h 2724150"/>
                <a:gd name="connsiteX14" fmla="*/ 3867150 w 5429250"/>
                <a:gd name="connsiteY14" fmla="*/ 2724150 h 2724150"/>
                <a:gd name="connsiteX15" fmla="*/ 19050 w 5429250"/>
                <a:gd name="connsiteY15" fmla="*/ 2152650 h 2724150"/>
                <a:gd name="connsiteX16" fmla="*/ 0 w 5429250"/>
                <a:gd name="connsiteY16" fmla="*/ 19240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0" h="2724150">
                  <a:moveTo>
                    <a:pt x="0" y="1924050"/>
                  </a:moveTo>
                  <a:lnTo>
                    <a:pt x="581025" y="1847850"/>
                  </a:lnTo>
                  <a:lnTo>
                    <a:pt x="571500" y="638175"/>
                  </a:lnTo>
                  <a:lnTo>
                    <a:pt x="333375" y="628650"/>
                  </a:lnTo>
                  <a:lnTo>
                    <a:pt x="333375" y="571500"/>
                  </a:lnTo>
                  <a:lnTo>
                    <a:pt x="1857375" y="0"/>
                  </a:lnTo>
                  <a:lnTo>
                    <a:pt x="3810000" y="180975"/>
                  </a:lnTo>
                  <a:lnTo>
                    <a:pt x="5286375" y="561975"/>
                  </a:lnTo>
                  <a:lnTo>
                    <a:pt x="5276850" y="609600"/>
                  </a:lnTo>
                  <a:lnTo>
                    <a:pt x="5124450" y="619125"/>
                  </a:lnTo>
                  <a:lnTo>
                    <a:pt x="5114925" y="628650"/>
                  </a:lnTo>
                  <a:lnTo>
                    <a:pt x="5086350" y="1695450"/>
                  </a:lnTo>
                  <a:lnTo>
                    <a:pt x="5429250" y="1724025"/>
                  </a:lnTo>
                  <a:lnTo>
                    <a:pt x="5429250" y="1905000"/>
                  </a:lnTo>
                  <a:lnTo>
                    <a:pt x="3867150" y="2724150"/>
                  </a:lnTo>
                  <a:lnTo>
                    <a:pt x="19050" y="2152650"/>
                  </a:lnTo>
                  <a:lnTo>
                    <a:pt x="0" y="1924050"/>
                  </a:lnTo>
                  <a:close/>
                </a:path>
              </a:pathLst>
            </a:custGeom>
            <a:solidFill>
              <a:srgbClr val="AEB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3166877" y="1710079"/>
              <a:ext cx="4161567" cy="979464"/>
            </a:xfrm>
            <a:custGeom>
              <a:avLst/>
              <a:gdLst>
                <a:gd name="connsiteX0" fmla="*/ 3132202 w 3263900"/>
                <a:gd name="connsiteY0" fmla="*/ 512177 h 552450"/>
                <a:gd name="connsiteX1" fmla="*/ 3263900 w 3263900"/>
                <a:gd name="connsiteY1" fmla="*/ 552450 h 552450"/>
                <a:gd name="connsiteX2" fmla="*/ 3229651 w 3263900"/>
                <a:gd name="connsiteY2" fmla="*/ 552383 h 552450"/>
                <a:gd name="connsiteX3" fmla="*/ 1457325 w 3263900"/>
                <a:gd name="connsiteY3" fmla="*/ 0 h 552450"/>
                <a:gd name="connsiteX4" fmla="*/ 2273338 w 3263900"/>
                <a:gd name="connsiteY4" fmla="*/ 249537 h 552450"/>
                <a:gd name="connsiteX5" fmla="*/ 1335281 w 3263900"/>
                <a:gd name="connsiteY5" fmla="*/ 548698 h 552450"/>
                <a:gd name="connsiteX6" fmla="*/ 0 w 3263900"/>
                <a:gd name="connsiteY6" fmla="*/ 54610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3900" h="552450">
                  <a:moveTo>
                    <a:pt x="3132202" y="512177"/>
                  </a:moveTo>
                  <a:lnTo>
                    <a:pt x="3263900" y="552450"/>
                  </a:lnTo>
                  <a:lnTo>
                    <a:pt x="3229651" y="552383"/>
                  </a:lnTo>
                  <a:close/>
                  <a:moveTo>
                    <a:pt x="1457325" y="0"/>
                  </a:moveTo>
                  <a:lnTo>
                    <a:pt x="2273338" y="249537"/>
                  </a:lnTo>
                  <a:lnTo>
                    <a:pt x="1335281" y="548698"/>
                  </a:lnTo>
                  <a:lnTo>
                    <a:pt x="0" y="546100"/>
                  </a:lnTo>
                  <a:close/>
                </a:path>
              </a:pathLst>
            </a:custGeom>
            <a:solidFill>
              <a:srgbClr val="8F9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4796534" y="2762342"/>
              <a:ext cx="2510589" cy="2615773"/>
            </a:xfrm>
            <a:custGeom>
              <a:avLst/>
              <a:gdLst>
                <a:gd name="connsiteX0" fmla="*/ 0 w 1969045"/>
                <a:gd name="connsiteY0" fmla="*/ 0 h 1475382"/>
                <a:gd name="connsiteX1" fmla="*/ 1940996 w 1969045"/>
                <a:gd name="connsiteY1" fmla="*/ 5610 h 1475382"/>
                <a:gd name="connsiteX2" fmla="*/ 1969045 w 1969045"/>
                <a:gd name="connsiteY2" fmla="*/ 16829 h 1475382"/>
                <a:gd name="connsiteX3" fmla="*/ 1957825 w 1969045"/>
                <a:gd name="connsiteY3" fmla="*/ 1475382 h 1475382"/>
                <a:gd name="connsiteX4" fmla="*/ 678787 w 1969045"/>
                <a:gd name="connsiteY4" fmla="*/ 1323917 h 1475382"/>
                <a:gd name="connsiteX5" fmla="*/ 190733 w 1969045"/>
                <a:gd name="connsiteY5" fmla="*/ 1419283 h 1475382"/>
                <a:gd name="connsiteX6" fmla="*/ 22439 w 1969045"/>
                <a:gd name="connsiteY6" fmla="*/ 1391234 h 1475382"/>
                <a:gd name="connsiteX7" fmla="*/ 0 w 1969045"/>
                <a:gd name="connsiteY7" fmla="*/ 0 h 147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9045" h="1475382">
                  <a:moveTo>
                    <a:pt x="0" y="0"/>
                  </a:moveTo>
                  <a:lnTo>
                    <a:pt x="1940996" y="5610"/>
                  </a:lnTo>
                  <a:lnTo>
                    <a:pt x="1969045" y="16829"/>
                  </a:lnTo>
                  <a:lnTo>
                    <a:pt x="1957825" y="1475382"/>
                  </a:lnTo>
                  <a:lnTo>
                    <a:pt x="678787" y="1323917"/>
                  </a:lnTo>
                  <a:lnTo>
                    <a:pt x="190733" y="1419283"/>
                  </a:lnTo>
                  <a:lnTo>
                    <a:pt x="22439" y="1391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Isosceles Triangle 94"/>
            <p:cNvSpPr/>
            <p:nvPr/>
          </p:nvSpPr>
          <p:spPr>
            <a:xfrm>
              <a:off x="5303701" y="2411141"/>
              <a:ext cx="1991723" cy="349004"/>
            </a:xfrm>
            <a:prstGeom prst="triangle">
              <a:avLst>
                <a:gd name="adj" fmla="val 54264"/>
              </a:avLst>
            </a:prstGeom>
            <a:solidFill>
              <a:srgbClr val="A2A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4979535" y="2671340"/>
              <a:ext cx="275279" cy="2611904"/>
            </a:xfrm>
            <a:custGeom>
              <a:avLst/>
              <a:gdLst>
                <a:gd name="connsiteX0" fmla="*/ 0 w 215900"/>
                <a:gd name="connsiteY0" fmla="*/ 44450 h 1473200"/>
                <a:gd name="connsiteX1" fmla="*/ 139700 w 215900"/>
                <a:gd name="connsiteY1" fmla="*/ 0 h 1473200"/>
                <a:gd name="connsiteX2" fmla="*/ 215900 w 215900"/>
                <a:gd name="connsiteY2" fmla="*/ 0 h 1473200"/>
                <a:gd name="connsiteX3" fmla="*/ 215900 w 215900"/>
                <a:gd name="connsiteY3" fmla="*/ 1454150 h 1473200"/>
                <a:gd name="connsiteX4" fmla="*/ 133350 w 215900"/>
                <a:gd name="connsiteY4" fmla="*/ 1473200 h 1473200"/>
                <a:gd name="connsiteX5" fmla="*/ 19050 w 215900"/>
                <a:gd name="connsiteY5" fmla="*/ 1466850 h 1473200"/>
                <a:gd name="connsiteX6" fmla="*/ 0 w 215900"/>
                <a:gd name="connsiteY6" fmla="*/ 4445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900" h="1473200">
                  <a:moveTo>
                    <a:pt x="0" y="44450"/>
                  </a:moveTo>
                  <a:lnTo>
                    <a:pt x="139700" y="0"/>
                  </a:lnTo>
                  <a:lnTo>
                    <a:pt x="215900" y="0"/>
                  </a:lnTo>
                  <a:lnTo>
                    <a:pt x="215900" y="1454150"/>
                  </a:lnTo>
                  <a:lnTo>
                    <a:pt x="133350" y="1473200"/>
                  </a:lnTo>
                  <a:lnTo>
                    <a:pt x="19050" y="14668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5149560" y="2722005"/>
              <a:ext cx="97157" cy="2578130"/>
            </a:xfrm>
            <a:custGeom>
              <a:avLst/>
              <a:gdLst>
                <a:gd name="connsiteX0" fmla="*/ 0 w 76200"/>
                <a:gd name="connsiteY0" fmla="*/ 0 h 1454150"/>
                <a:gd name="connsiteX1" fmla="*/ 76200 w 76200"/>
                <a:gd name="connsiteY1" fmla="*/ 0 h 1454150"/>
                <a:gd name="connsiteX2" fmla="*/ 76200 w 76200"/>
                <a:gd name="connsiteY2" fmla="*/ 1422400 h 1454150"/>
                <a:gd name="connsiteX3" fmla="*/ 0 w 76200"/>
                <a:gd name="connsiteY3" fmla="*/ 1454150 h 1454150"/>
                <a:gd name="connsiteX4" fmla="*/ 0 w 76200"/>
                <a:gd name="connsiteY4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454150">
                  <a:moveTo>
                    <a:pt x="0" y="0"/>
                  </a:moveTo>
                  <a:lnTo>
                    <a:pt x="76200" y="0"/>
                  </a:lnTo>
                  <a:lnTo>
                    <a:pt x="76200" y="1422400"/>
                  </a:lnTo>
                  <a:lnTo>
                    <a:pt x="0" y="1454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5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5671854" y="2740889"/>
              <a:ext cx="2088582" cy="2715230"/>
            </a:xfrm>
            <a:custGeom>
              <a:avLst/>
              <a:gdLst>
                <a:gd name="connsiteX0" fmla="*/ 0 w 1638066"/>
                <a:gd name="connsiteY0" fmla="*/ 23982 h 1531479"/>
                <a:gd name="connsiteX1" fmla="*/ 1284648 w 1638066"/>
                <a:gd name="connsiteY1" fmla="*/ 35202 h 1531479"/>
                <a:gd name="connsiteX2" fmla="*/ 1267819 w 1638066"/>
                <a:gd name="connsiteY2" fmla="*/ 1499364 h 1531479"/>
                <a:gd name="connsiteX3" fmla="*/ 11220 w 1638066"/>
                <a:gd name="connsiteY3" fmla="*/ 1336679 h 1531479"/>
                <a:gd name="connsiteX4" fmla="*/ 1638066 w 1638066"/>
                <a:gd name="connsiteY4" fmla="*/ 0 h 1531479"/>
                <a:gd name="connsiteX5" fmla="*/ 1626847 w 1638066"/>
                <a:gd name="connsiteY5" fmla="*/ 1531479 h 1531479"/>
                <a:gd name="connsiteX6" fmla="*/ 1368796 w 1638066"/>
                <a:gd name="connsiteY6" fmla="*/ 1509040 h 1531479"/>
                <a:gd name="connsiteX7" fmla="*/ 1357576 w 1638066"/>
                <a:gd name="connsiteY7" fmla="*/ 22439 h 153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066" h="1531479">
                  <a:moveTo>
                    <a:pt x="0" y="23982"/>
                  </a:moveTo>
                  <a:lnTo>
                    <a:pt x="1284648" y="35202"/>
                  </a:lnTo>
                  <a:lnTo>
                    <a:pt x="1267819" y="1499364"/>
                  </a:lnTo>
                  <a:lnTo>
                    <a:pt x="11220" y="1336679"/>
                  </a:lnTo>
                  <a:close/>
                  <a:moveTo>
                    <a:pt x="1638066" y="0"/>
                  </a:moveTo>
                  <a:cubicBezTo>
                    <a:pt x="1634326" y="510493"/>
                    <a:pt x="1630587" y="1020986"/>
                    <a:pt x="1626847" y="1531479"/>
                  </a:cubicBezTo>
                  <a:lnTo>
                    <a:pt x="1368796" y="1509040"/>
                  </a:lnTo>
                  <a:lnTo>
                    <a:pt x="1357576" y="22439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3482062" y="1976063"/>
              <a:ext cx="2152482" cy="737723"/>
            </a:xfrm>
            <a:custGeom>
              <a:avLst/>
              <a:gdLst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93792 w 1625634"/>
                <a:gd name="connsiteY2" fmla="*/ 420736 h 420736"/>
                <a:gd name="connsiteX3" fmla="*/ 0 w 1625634"/>
                <a:gd name="connsiteY3" fmla="*/ 420736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921841 w 1625634"/>
                <a:gd name="connsiteY2" fmla="*/ 40390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7135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4891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206951 w 1671353"/>
                <a:gd name="connsiteY0" fmla="*/ 0 h 416100"/>
                <a:gd name="connsiteX1" fmla="*/ 1671353 w 1671353"/>
                <a:gd name="connsiteY1" fmla="*/ 168262 h 416100"/>
                <a:gd name="connsiteX2" fmla="*/ 894632 w 1671353"/>
                <a:gd name="connsiteY2" fmla="*/ 409516 h 416100"/>
                <a:gd name="connsiteX3" fmla="*/ 0 w 1671353"/>
                <a:gd name="connsiteY3" fmla="*/ 416100 h 416100"/>
                <a:gd name="connsiteX4" fmla="*/ 1206951 w 1671353"/>
                <a:gd name="connsiteY4" fmla="*/ 0 h 416100"/>
                <a:gd name="connsiteX0" fmla="*/ 1206951 w 1699402"/>
                <a:gd name="connsiteY0" fmla="*/ 0 h 416100"/>
                <a:gd name="connsiteX1" fmla="*/ 1699402 w 1699402"/>
                <a:gd name="connsiteY1" fmla="*/ 179482 h 416100"/>
                <a:gd name="connsiteX2" fmla="*/ 894632 w 1699402"/>
                <a:gd name="connsiteY2" fmla="*/ 409516 h 416100"/>
                <a:gd name="connsiteX3" fmla="*/ 0 w 1699402"/>
                <a:gd name="connsiteY3" fmla="*/ 416100 h 416100"/>
                <a:gd name="connsiteX4" fmla="*/ 1206951 w 1699402"/>
                <a:gd name="connsiteY4" fmla="*/ 0 h 416100"/>
                <a:gd name="connsiteX0" fmla="*/ 1206951 w 1688183"/>
                <a:gd name="connsiteY0" fmla="*/ 0 h 416100"/>
                <a:gd name="connsiteX1" fmla="*/ 1688183 w 1688183"/>
                <a:gd name="connsiteY1" fmla="*/ 173872 h 416100"/>
                <a:gd name="connsiteX2" fmla="*/ 894632 w 1688183"/>
                <a:gd name="connsiteY2" fmla="*/ 409516 h 416100"/>
                <a:gd name="connsiteX3" fmla="*/ 0 w 1688183"/>
                <a:gd name="connsiteY3" fmla="*/ 416100 h 416100"/>
                <a:gd name="connsiteX4" fmla="*/ 1206951 w 1688183"/>
                <a:gd name="connsiteY4" fmla="*/ 0 h 4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8183" h="416100">
                  <a:moveTo>
                    <a:pt x="1206951" y="0"/>
                  </a:moveTo>
                  <a:lnTo>
                    <a:pt x="1688183" y="173872"/>
                  </a:lnTo>
                  <a:lnTo>
                    <a:pt x="894632" y="409516"/>
                  </a:lnTo>
                  <a:lnTo>
                    <a:pt x="0" y="416100"/>
                  </a:lnTo>
                  <a:lnTo>
                    <a:pt x="1206951" y="0"/>
                  </a:lnTo>
                  <a:close/>
                </a:path>
              </a:pathLst>
            </a:custGeom>
            <a:solidFill>
              <a:srgbClr val="F9F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3382998" y="2723732"/>
              <a:ext cx="157358" cy="2247773"/>
            </a:xfrm>
            <a:custGeom>
              <a:avLst/>
              <a:gdLst>
                <a:gd name="connsiteX0" fmla="*/ 0 w 123415"/>
                <a:gd name="connsiteY0" fmla="*/ 0 h 1267818"/>
                <a:gd name="connsiteX1" fmla="*/ 89757 w 123415"/>
                <a:gd name="connsiteY1" fmla="*/ 0 h 1267818"/>
                <a:gd name="connsiteX2" fmla="*/ 123415 w 123415"/>
                <a:gd name="connsiteY2" fmla="*/ 1267818 h 1267818"/>
                <a:gd name="connsiteX3" fmla="*/ 11219 w 123415"/>
                <a:gd name="connsiteY3" fmla="*/ 1262208 h 1267818"/>
                <a:gd name="connsiteX4" fmla="*/ 0 w 123415"/>
                <a:gd name="connsiteY4" fmla="*/ 0 h 126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15" h="1267818">
                  <a:moveTo>
                    <a:pt x="0" y="0"/>
                  </a:moveTo>
                  <a:lnTo>
                    <a:pt x="89757" y="0"/>
                  </a:lnTo>
                  <a:lnTo>
                    <a:pt x="123415" y="1267818"/>
                  </a:lnTo>
                  <a:lnTo>
                    <a:pt x="11219" y="1262208"/>
                  </a:lnTo>
                  <a:cubicBezTo>
                    <a:pt x="7479" y="837732"/>
                    <a:pt x="3740" y="413256"/>
                    <a:pt x="0" y="0"/>
                  </a:cubicBez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5819237" y="3254125"/>
              <a:ext cx="536451" cy="1969289"/>
              <a:chOff x="3200989" y="4130663"/>
              <a:chExt cx="420736" cy="1110744"/>
            </a:xfrm>
          </p:grpSpPr>
          <p:sp>
            <p:nvSpPr>
              <p:cNvPr id="125" name="Freeform 124"/>
              <p:cNvSpPr/>
              <p:nvPr/>
            </p:nvSpPr>
            <p:spPr>
              <a:xfrm>
                <a:off x="3200989" y="4130663"/>
                <a:ext cx="420736" cy="1110744"/>
              </a:xfrm>
              <a:custGeom>
                <a:avLst/>
                <a:gdLst>
                  <a:gd name="connsiteX0" fmla="*/ 0 w 420736"/>
                  <a:gd name="connsiteY0" fmla="*/ 0 h 1110744"/>
                  <a:gd name="connsiteX1" fmla="*/ 420736 w 420736"/>
                  <a:gd name="connsiteY1" fmla="*/ 16829 h 1110744"/>
                  <a:gd name="connsiteX2" fmla="*/ 409516 w 420736"/>
                  <a:gd name="connsiteY2" fmla="*/ 1110744 h 1110744"/>
                  <a:gd name="connsiteX3" fmla="*/ 5609 w 420736"/>
                  <a:gd name="connsiteY3" fmla="*/ 1065865 h 1110744"/>
                  <a:gd name="connsiteX4" fmla="*/ 0 w 420736"/>
                  <a:gd name="connsiteY4" fmla="*/ 0 h 111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736" h="1110744">
                    <a:moveTo>
                      <a:pt x="0" y="0"/>
                    </a:moveTo>
                    <a:lnTo>
                      <a:pt x="420736" y="16829"/>
                    </a:lnTo>
                    <a:lnTo>
                      <a:pt x="409516" y="1110744"/>
                    </a:lnTo>
                    <a:lnTo>
                      <a:pt x="5609" y="1065865"/>
                    </a:lnTo>
                    <a:cubicBezTo>
                      <a:pt x="3739" y="714317"/>
                      <a:pt x="1870" y="362768"/>
                      <a:pt x="0" y="0"/>
                    </a:cubicBezTo>
                    <a:close/>
                  </a:path>
                </a:pathLst>
              </a:custGeom>
              <a:solidFill>
                <a:srgbClr val="3818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3242687" y="4195898"/>
                <a:ext cx="350711" cy="1013162"/>
                <a:chOff x="3377157" y="4176848"/>
                <a:chExt cx="350711" cy="1013162"/>
              </a:xfrm>
            </p:grpSpPr>
            <p:sp>
              <p:nvSpPr>
                <p:cNvPr id="127" name="Rectangle 55"/>
                <p:cNvSpPr/>
                <p:nvPr/>
              </p:nvSpPr>
              <p:spPr>
                <a:xfrm>
                  <a:off x="3377157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Rectangle 55"/>
                <p:cNvSpPr/>
                <p:nvPr/>
              </p:nvSpPr>
              <p:spPr>
                <a:xfrm>
                  <a:off x="3498641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Rectangle 55"/>
                <p:cNvSpPr/>
                <p:nvPr/>
              </p:nvSpPr>
              <p:spPr>
                <a:xfrm>
                  <a:off x="3614881" y="4180589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Rectangle 55"/>
                <p:cNvSpPr/>
                <p:nvPr/>
              </p:nvSpPr>
              <p:spPr>
                <a:xfrm>
                  <a:off x="3377157" y="4621618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Rectangle 55"/>
                <p:cNvSpPr/>
                <p:nvPr/>
              </p:nvSpPr>
              <p:spPr>
                <a:xfrm>
                  <a:off x="3501914" y="463598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Rectangle 55"/>
                <p:cNvSpPr/>
                <p:nvPr/>
              </p:nvSpPr>
              <p:spPr>
                <a:xfrm>
                  <a:off x="3618833" y="465281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3795368" y="3326062"/>
              <a:ext cx="910876" cy="1203453"/>
              <a:chOff x="1759533" y="4182458"/>
              <a:chExt cx="714396" cy="678787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1759533" y="4182458"/>
                <a:ext cx="706837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>
              <a:xfrm>
                <a:off x="1868069" y="4252452"/>
                <a:ext cx="605860" cy="583421"/>
              </a:xfrm>
              <a:custGeom>
                <a:avLst/>
                <a:gdLst>
                  <a:gd name="connsiteX0" fmla="*/ 0 w 605860"/>
                  <a:gd name="connsiteY0" fmla="*/ 0 h 583421"/>
                  <a:gd name="connsiteX1" fmla="*/ 589030 w 605860"/>
                  <a:gd name="connsiteY1" fmla="*/ 16830 h 583421"/>
                  <a:gd name="connsiteX2" fmla="*/ 605860 w 605860"/>
                  <a:gd name="connsiteY2" fmla="*/ 583421 h 583421"/>
                  <a:gd name="connsiteX3" fmla="*/ 11219 w 605860"/>
                  <a:gd name="connsiteY3" fmla="*/ 532933 h 583421"/>
                  <a:gd name="connsiteX4" fmla="*/ 0 w 605860"/>
                  <a:gd name="connsiteY4" fmla="*/ 0 h 5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860" h="583421">
                    <a:moveTo>
                      <a:pt x="0" y="0"/>
                    </a:moveTo>
                    <a:lnTo>
                      <a:pt x="589030" y="16830"/>
                    </a:lnTo>
                    <a:lnTo>
                      <a:pt x="605860" y="583421"/>
                    </a:lnTo>
                    <a:lnTo>
                      <a:pt x="11219" y="5329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1860645" y="4248937"/>
                <a:ext cx="172871" cy="545910"/>
              </a:xfrm>
              <a:custGeom>
                <a:avLst/>
                <a:gdLst>
                  <a:gd name="connsiteX0" fmla="*/ 0 w 172871"/>
                  <a:gd name="connsiteY0" fmla="*/ 0 h 545910"/>
                  <a:gd name="connsiteX1" fmla="*/ 163773 w 172871"/>
                  <a:gd name="connsiteY1" fmla="*/ 4549 h 545910"/>
                  <a:gd name="connsiteX2" fmla="*/ 172871 w 172871"/>
                  <a:gd name="connsiteY2" fmla="*/ 545910 h 545910"/>
                  <a:gd name="connsiteX3" fmla="*/ 18197 w 172871"/>
                  <a:gd name="connsiteY3" fmla="*/ 532263 h 545910"/>
                  <a:gd name="connsiteX4" fmla="*/ 0 w 172871"/>
                  <a:gd name="connsiteY4" fmla="*/ 0 h 54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71" h="545910">
                    <a:moveTo>
                      <a:pt x="0" y="0"/>
                    </a:moveTo>
                    <a:lnTo>
                      <a:pt x="163773" y="4549"/>
                    </a:lnTo>
                    <a:lnTo>
                      <a:pt x="172871" y="545910"/>
                    </a:lnTo>
                    <a:lnTo>
                      <a:pt x="18197" y="532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2051713" y="4252452"/>
                <a:ext cx="250209" cy="564108"/>
              </a:xfrm>
              <a:custGeom>
                <a:avLst/>
                <a:gdLst>
                  <a:gd name="connsiteX0" fmla="*/ 0 w 250209"/>
                  <a:gd name="connsiteY0" fmla="*/ 0 h 564108"/>
                  <a:gd name="connsiteX1" fmla="*/ 241111 w 250209"/>
                  <a:gd name="connsiteY1" fmla="*/ 18197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9098 h 573206"/>
                  <a:gd name="connsiteX1" fmla="*/ 245660 w 250209"/>
                  <a:gd name="connsiteY1" fmla="*/ 0 h 573206"/>
                  <a:gd name="connsiteX2" fmla="*/ 250209 w 250209"/>
                  <a:gd name="connsiteY2" fmla="*/ 573206 h 573206"/>
                  <a:gd name="connsiteX3" fmla="*/ 9099 w 250209"/>
                  <a:gd name="connsiteY3" fmla="*/ 555009 h 573206"/>
                  <a:gd name="connsiteX4" fmla="*/ 0 w 250209"/>
                  <a:gd name="connsiteY4" fmla="*/ 9098 h 573206"/>
                  <a:gd name="connsiteX0" fmla="*/ 0 w 250209"/>
                  <a:gd name="connsiteY0" fmla="*/ 0 h 564108"/>
                  <a:gd name="connsiteX1" fmla="*/ 232013 w 250209"/>
                  <a:gd name="connsiteY1" fmla="*/ 9099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5661 w 250209"/>
                  <a:gd name="connsiteY1" fmla="*/ 4550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1112 w 250209"/>
                  <a:gd name="connsiteY1" fmla="*/ 18198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209" h="564108">
                    <a:moveTo>
                      <a:pt x="0" y="0"/>
                    </a:moveTo>
                    <a:lnTo>
                      <a:pt x="241112" y="18198"/>
                    </a:lnTo>
                    <a:cubicBezTo>
                      <a:pt x="242628" y="209267"/>
                      <a:pt x="248693" y="373039"/>
                      <a:pt x="250209" y="564108"/>
                    </a:cubicBezTo>
                    <a:lnTo>
                      <a:pt x="9099" y="5459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3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2320118" y="4268932"/>
                <a:ext cx="145577" cy="559558"/>
              </a:xfrm>
              <a:custGeom>
                <a:avLst/>
                <a:gdLst>
                  <a:gd name="connsiteX0" fmla="*/ 0 w 136478"/>
                  <a:gd name="connsiteY0" fmla="*/ 0 h 559558"/>
                  <a:gd name="connsiteX1" fmla="*/ 122830 w 136478"/>
                  <a:gd name="connsiteY1" fmla="*/ 4549 h 559558"/>
                  <a:gd name="connsiteX2" fmla="*/ 136478 w 136478"/>
                  <a:gd name="connsiteY2" fmla="*/ 559558 h 559558"/>
                  <a:gd name="connsiteX3" fmla="*/ 0 w 136478"/>
                  <a:gd name="connsiteY3" fmla="*/ 550460 h 559558"/>
                  <a:gd name="connsiteX4" fmla="*/ 0 w 136478"/>
                  <a:gd name="connsiteY4" fmla="*/ 0 h 559558"/>
                  <a:gd name="connsiteX0" fmla="*/ 0 w 145577"/>
                  <a:gd name="connsiteY0" fmla="*/ 0 h 559558"/>
                  <a:gd name="connsiteX1" fmla="*/ 131929 w 145577"/>
                  <a:gd name="connsiteY1" fmla="*/ 4549 h 559558"/>
                  <a:gd name="connsiteX2" fmla="*/ 145577 w 145577"/>
                  <a:gd name="connsiteY2" fmla="*/ 559558 h 559558"/>
                  <a:gd name="connsiteX3" fmla="*/ 9099 w 145577"/>
                  <a:gd name="connsiteY3" fmla="*/ 550460 h 559558"/>
                  <a:gd name="connsiteX4" fmla="*/ 0 w 145577"/>
                  <a:gd name="connsiteY4" fmla="*/ 0 h 55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77" h="559558">
                    <a:moveTo>
                      <a:pt x="0" y="0"/>
                    </a:moveTo>
                    <a:lnTo>
                      <a:pt x="131929" y="4549"/>
                    </a:lnTo>
                    <a:lnTo>
                      <a:pt x="145577" y="559558"/>
                    </a:lnTo>
                    <a:lnTo>
                      <a:pt x="9099" y="550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40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3" name="Freeform 102"/>
            <p:cNvSpPr/>
            <p:nvPr/>
          </p:nvSpPr>
          <p:spPr>
            <a:xfrm>
              <a:off x="2620364" y="4554897"/>
              <a:ext cx="6930550" cy="1382480"/>
            </a:xfrm>
            <a:custGeom>
              <a:avLst/>
              <a:gdLst>
                <a:gd name="connsiteX0" fmla="*/ 600642 w 5435602"/>
                <a:gd name="connsiteY0" fmla="*/ 152623 h 779764"/>
                <a:gd name="connsiteX1" fmla="*/ 600641 w 5435602"/>
                <a:gd name="connsiteY1" fmla="*/ 234202 h 779764"/>
                <a:gd name="connsiteX2" fmla="*/ 704520 w 5435602"/>
                <a:gd name="connsiteY2" fmla="*/ 249971 h 779764"/>
                <a:gd name="connsiteX3" fmla="*/ 1623470 w 5435602"/>
                <a:gd name="connsiteY3" fmla="*/ 365822 h 779764"/>
                <a:gd name="connsiteX4" fmla="*/ 1633493 w 5435602"/>
                <a:gd name="connsiteY4" fmla="*/ 434798 h 779764"/>
                <a:gd name="connsiteX5" fmla="*/ 1627457 w 5435602"/>
                <a:gd name="connsiteY5" fmla="*/ 438822 h 779764"/>
                <a:gd name="connsiteX6" fmla="*/ 1588136 w 5435602"/>
                <a:gd name="connsiteY6" fmla="*/ 458483 h 779764"/>
                <a:gd name="connsiteX7" fmla="*/ 0 w 5435602"/>
                <a:gd name="connsiteY7" fmla="*/ 241486 h 779764"/>
                <a:gd name="connsiteX8" fmla="*/ 5099013 w 5435602"/>
                <a:gd name="connsiteY8" fmla="*/ 0 h 779764"/>
                <a:gd name="connsiteX9" fmla="*/ 5435602 w 5435602"/>
                <a:gd name="connsiteY9" fmla="*/ 28049 h 779764"/>
                <a:gd name="connsiteX10" fmla="*/ 3859244 w 5435602"/>
                <a:gd name="connsiteY10" fmla="*/ 779764 h 779764"/>
                <a:gd name="connsiteX11" fmla="*/ 1604098 w 5435602"/>
                <a:gd name="connsiteY11" fmla="*/ 454395 h 779764"/>
                <a:gd name="connsiteX12" fmla="*/ 1627457 w 5435602"/>
                <a:gd name="connsiteY12" fmla="*/ 438822 h 779764"/>
                <a:gd name="connsiteX13" fmla="*/ 1633629 w 5435602"/>
                <a:gd name="connsiteY13" fmla="*/ 435736 h 779764"/>
                <a:gd name="connsiteX14" fmla="*/ 1633493 w 5435602"/>
                <a:gd name="connsiteY14" fmla="*/ 434798 h 779764"/>
                <a:gd name="connsiteX15" fmla="*/ 1637756 w 5435602"/>
                <a:gd name="connsiteY15" fmla="*/ 431956 h 779764"/>
                <a:gd name="connsiteX16" fmla="*/ 1671415 w 5435602"/>
                <a:gd name="connsiteY16" fmla="*/ 443175 h 779764"/>
                <a:gd name="connsiteX17" fmla="*/ 1738733 w 5435602"/>
                <a:gd name="connsiteY17" fmla="*/ 415126 h 779764"/>
                <a:gd name="connsiteX18" fmla="*/ 1733123 w 5435602"/>
                <a:gd name="connsiteY18" fmla="*/ 392687 h 779764"/>
                <a:gd name="connsiteX19" fmla="*/ 1772392 w 5435602"/>
                <a:gd name="connsiteY19" fmla="*/ 392687 h 779764"/>
                <a:gd name="connsiteX20" fmla="*/ 1974345 w 5435602"/>
                <a:gd name="connsiteY20" fmla="*/ 420736 h 779764"/>
                <a:gd name="connsiteX21" fmla="*/ 2411911 w 5435602"/>
                <a:gd name="connsiteY21" fmla="*/ 302930 h 779764"/>
                <a:gd name="connsiteX22" fmla="*/ 3662900 w 5435602"/>
                <a:gd name="connsiteY22" fmla="*/ 471224 h 779764"/>
                <a:gd name="connsiteX23" fmla="*/ 3657290 w 5435602"/>
                <a:gd name="connsiteY23" fmla="*/ 712446 h 779764"/>
                <a:gd name="connsiteX24" fmla="*/ 3730218 w 5435602"/>
                <a:gd name="connsiteY24" fmla="*/ 712446 h 779764"/>
                <a:gd name="connsiteX25" fmla="*/ 3758267 w 5435602"/>
                <a:gd name="connsiteY25" fmla="*/ 650738 h 779764"/>
                <a:gd name="connsiteX26" fmla="*/ 3769487 w 5435602"/>
                <a:gd name="connsiteY26" fmla="*/ 482444 h 779764"/>
                <a:gd name="connsiteX27" fmla="*/ 4010709 w 5435602"/>
                <a:gd name="connsiteY27" fmla="*/ 488054 h 7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35602" h="779764">
                  <a:moveTo>
                    <a:pt x="600642" y="152623"/>
                  </a:moveTo>
                  <a:cubicBezTo>
                    <a:pt x="600642" y="179816"/>
                    <a:pt x="600641" y="207009"/>
                    <a:pt x="600641" y="234202"/>
                  </a:cubicBezTo>
                  <a:lnTo>
                    <a:pt x="704520" y="249971"/>
                  </a:lnTo>
                  <a:lnTo>
                    <a:pt x="1623470" y="365822"/>
                  </a:lnTo>
                  <a:lnTo>
                    <a:pt x="1633493" y="434798"/>
                  </a:lnTo>
                  <a:lnTo>
                    <a:pt x="1627457" y="438822"/>
                  </a:lnTo>
                  <a:lnTo>
                    <a:pt x="1588136" y="458483"/>
                  </a:lnTo>
                  <a:lnTo>
                    <a:pt x="0" y="241486"/>
                  </a:lnTo>
                  <a:close/>
                  <a:moveTo>
                    <a:pt x="5099013" y="0"/>
                  </a:moveTo>
                  <a:lnTo>
                    <a:pt x="5435602" y="28049"/>
                  </a:lnTo>
                  <a:lnTo>
                    <a:pt x="3859244" y="779764"/>
                  </a:lnTo>
                  <a:lnTo>
                    <a:pt x="1604098" y="454395"/>
                  </a:lnTo>
                  <a:lnTo>
                    <a:pt x="1627457" y="438822"/>
                  </a:lnTo>
                  <a:lnTo>
                    <a:pt x="1633629" y="435736"/>
                  </a:lnTo>
                  <a:lnTo>
                    <a:pt x="1633493" y="434798"/>
                  </a:lnTo>
                  <a:lnTo>
                    <a:pt x="1637756" y="431956"/>
                  </a:lnTo>
                  <a:lnTo>
                    <a:pt x="1671415" y="443175"/>
                  </a:lnTo>
                  <a:lnTo>
                    <a:pt x="1738733" y="415126"/>
                  </a:lnTo>
                  <a:lnTo>
                    <a:pt x="1733123" y="392687"/>
                  </a:lnTo>
                  <a:lnTo>
                    <a:pt x="1772392" y="392687"/>
                  </a:lnTo>
                  <a:lnTo>
                    <a:pt x="1974345" y="420736"/>
                  </a:lnTo>
                  <a:lnTo>
                    <a:pt x="2411911" y="302930"/>
                  </a:lnTo>
                  <a:lnTo>
                    <a:pt x="3662900" y="471224"/>
                  </a:lnTo>
                  <a:lnTo>
                    <a:pt x="3657290" y="712446"/>
                  </a:lnTo>
                  <a:lnTo>
                    <a:pt x="3730218" y="712446"/>
                  </a:lnTo>
                  <a:lnTo>
                    <a:pt x="3758267" y="650738"/>
                  </a:lnTo>
                  <a:lnTo>
                    <a:pt x="3769487" y="482444"/>
                  </a:lnTo>
                  <a:lnTo>
                    <a:pt x="4010709" y="488054"/>
                  </a:ln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4778695" y="2722174"/>
              <a:ext cx="214615" cy="2548972"/>
            </a:xfrm>
            <a:custGeom>
              <a:avLst/>
              <a:gdLst>
                <a:gd name="connsiteX0" fmla="*/ 0 w 168322"/>
                <a:gd name="connsiteY0" fmla="*/ 0 h 1419367"/>
                <a:gd name="connsiteX1" fmla="*/ 163773 w 168322"/>
                <a:gd name="connsiteY1" fmla="*/ 4549 h 1419367"/>
                <a:gd name="connsiteX2" fmla="*/ 168322 w 168322"/>
                <a:gd name="connsiteY2" fmla="*/ 1419367 h 1419367"/>
                <a:gd name="connsiteX3" fmla="*/ 27296 w 168322"/>
                <a:gd name="connsiteY3" fmla="*/ 1392071 h 1419367"/>
                <a:gd name="connsiteX4" fmla="*/ 0 w 168322"/>
                <a:gd name="connsiteY4" fmla="*/ 0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22" h="1419367">
                  <a:moveTo>
                    <a:pt x="0" y="0"/>
                  </a:moveTo>
                  <a:lnTo>
                    <a:pt x="163773" y="4549"/>
                  </a:lnTo>
                  <a:cubicBezTo>
                    <a:pt x="165289" y="476155"/>
                    <a:pt x="166806" y="947761"/>
                    <a:pt x="168322" y="1419367"/>
                  </a:cubicBezTo>
                  <a:lnTo>
                    <a:pt x="27296" y="1392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89E"/>
            </a:solidFill>
            <a:ln>
              <a:solidFill>
                <a:srgbClr val="AEB4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5057685" y="1578079"/>
              <a:ext cx="4273140" cy="1030408"/>
            </a:xfrm>
            <a:custGeom>
              <a:avLst/>
              <a:gdLst>
                <a:gd name="connsiteX0" fmla="*/ 0 w 3351406"/>
                <a:gd name="connsiteY0" fmla="*/ 0 h 581184"/>
                <a:gd name="connsiteX1" fmla="*/ 1860658 w 3351406"/>
                <a:gd name="connsiteY1" fmla="*/ 172332 h 581184"/>
                <a:gd name="connsiteX2" fmla="*/ 2090095 w 3351406"/>
                <a:gd name="connsiteY2" fmla="*/ 238879 h 581184"/>
                <a:gd name="connsiteX3" fmla="*/ 3292208 w 3351406"/>
                <a:gd name="connsiteY3" fmla="*/ 545209 h 581184"/>
                <a:gd name="connsiteX4" fmla="*/ 3215401 w 3351406"/>
                <a:gd name="connsiteY4" fmla="*/ 539168 h 581184"/>
                <a:gd name="connsiteX5" fmla="*/ 3351406 w 3351406"/>
                <a:gd name="connsiteY5" fmla="*/ 575574 h 581184"/>
                <a:gd name="connsiteX6" fmla="*/ 1872841 w 3351406"/>
                <a:gd name="connsiteY6" fmla="*/ 581184 h 581184"/>
                <a:gd name="connsiteX7" fmla="*/ 829498 w 3351406"/>
                <a:gd name="connsiteY7" fmla="*/ 295083 h 581184"/>
                <a:gd name="connsiteX8" fmla="*/ 1011690 w 3351406"/>
                <a:gd name="connsiteY8" fmla="*/ 304576 h 5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1406" h="581184">
                  <a:moveTo>
                    <a:pt x="0" y="0"/>
                  </a:moveTo>
                  <a:lnTo>
                    <a:pt x="1860658" y="172332"/>
                  </a:lnTo>
                  <a:lnTo>
                    <a:pt x="2090095" y="238879"/>
                  </a:lnTo>
                  <a:lnTo>
                    <a:pt x="3292208" y="545209"/>
                  </a:lnTo>
                  <a:lnTo>
                    <a:pt x="3215401" y="539168"/>
                  </a:lnTo>
                  <a:lnTo>
                    <a:pt x="3351406" y="575574"/>
                  </a:lnTo>
                  <a:lnTo>
                    <a:pt x="1872841" y="581184"/>
                  </a:lnTo>
                  <a:lnTo>
                    <a:pt x="829498" y="295083"/>
                  </a:lnTo>
                  <a:lnTo>
                    <a:pt x="1011690" y="30457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3082585" y="1570007"/>
              <a:ext cx="6294356" cy="4239370"/>
            </a:xfrm>
            <a:custGeom>
              <a:avLst/>
              <a:gdLst>
                <a:gd name="connsiteX0" fmla="*/ 1514650 w 4936638"/>
                <a:gd name="connsiteY0" fmla="*/ 0 h 2391144"/>
                <a:gd name="connsiteX1" fmla="*/ 2524417 w 4936638"/>
                <a:gd name="connsiteY1" fmla="*/ 302930 h 2391144"/>
                <a:gd name="connsiteX2" fmla="*/ 2389782 w 4936638"/>
                <a:gd name="connsiteY2" fmla="*/ 314150 h 2391144"/>
                <a:gd name="connsiteX3" fmla="*/ 3450037 w 4936638"/>
                <a:gd name="connsiteY3" fmla="*/ 589031 h 2391144"/>
                <a:gd name="connsiteX4" fmla="*/ 4869320 w 4936638"/>
                <a:gd name="connsiteY4" fmla="*/ 577811 h 2391144"/>
                <a:gd name="connsiteX5" fmla="*/ 4123215 w 4936638"/>
                <a:gd name="connsiteY5" fmla="*/ 370248 h 2391144"/>
                <a:gd name="connsiteX6" fmla="*/ 4936638 w 4936638"/>
                <a:gd name="connsiteY6" fmla="*/ 560982 h 2391144"/>
                <a:gd name="connsiteX7" fmla="*/ 4914199 w 4936638"/>
                <a:gd name="connsiteY7" fmla="*/ 594641 h 2391144"/>
                <a:gd name="connsiteX8" fmla="*/ 4773953 w 4936638"/>
                <a:gd name="connsiteY8" fmla="*/ 605860 h 2391144"/>
                <a:gd name="connsiteX9" fmla="*/ 3391258 w 4936638"/>
                <a:gd name="connsiteY9" fmla="*/ 672765 h 2391144"/>
                <a:gd name="connsiteX10" fmla="*/ 3372980 w 4936638"/>
                <a:gd name="connsiteY10" fmla="*/ 2384794 h 2391144"/>
                <a:gd name="connsiteX11" fmla="*/ 3296780 w 4936638"/>
                <a:gd name="connsiteY11" fmla="*/ 2391144 h 2391144"/>
                <a:gd name="connsiteX12" fmla="*/ 3315803 w 4936638"/>
                <a:gd name="connsiteY12" fmla="*/ 653751 h 2391144"/>
                <a:gd name="connsiteX13" fmla="*/ 2339293 w 4936638"/>
                <a:gd name="connsiteY13" fmla="*/ 370248 h 2391144"/>
                <a:gd name="connsiteX14" fmla="*/ 2337727 w 4936638"/>
                <a:gd name="connsiteY14" fmla="*/ 365551 h 2391144"/>
                <a:gd name="connsiteX15" fmla="*/ 1309230 w 4936638"/>
                <a:gd name="connsiteY15" fmla="*/ 651244 h 2391144"/>
                <a:gd name="connsiteX16" fmla="*/ 1340980 w 4936638"/>
                <a:gd name="connsiteY16" fmla="*/ 2111744 h 2391144"/>
                <a:gd name="connsiteX17" fmla="*/ 1315580 w 4936638"/>
                <a:gd name="connsiteY17" fmla="*/ 2124444 h 2391144"/>
                <a:gd name="connsiteX18" fmla="*/ 1277480 w 4936638"/>
                <a:gd name="connsiteY18" fmla="*/ 2124444 h 2391144"/>
                <a:gd name="connsiteX19" fmla="*/ 1258430 w 4936638"/>
                <a:gd name="connsiteY19" fmla="*/ 619494 h 2391144"/>
                <a:gd name="connsiteX20" fmla="*/ 2294216 w 4936638"/>
                <a:gd name="connsiteY20" fmla="*/ 311225 h 2391144"/>
                <a:gd name="connsiteX21" fmla="*/ 1542699 w 4936638"/>
                <a:gd name="connsiteY21" fmla="*/ 84148 h 2391144"/>
                <a:gd name="connsiteX22" fmla="*/ 72928 w 4936638"/>
                <a:gd name="connsiteY22" fmla="*/ 628300 h 2391144"/>
                <a:gd name="connsiteX23" fmla="*/ 0 w 4936638"/>
                <a:gd name="connsiteY23" fmla="*/ 577811 h 239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6638" h="2391144">
                  <a:moveTo>
                    <a:pt x="1514650" y="0"/>
                  </a:moveTo>
                  <a:lnTo>
                    <a:pt x="2524417" y="302930"/>
                  </a:lnTo>
                  <a:lnTo>
                    <a:pt x="2389782" y="314150"/>
                  </a:lnTo>
                  <a:lnTo>
                    <a:pt x="3450037" y="589031"/>
                  </a:lnTo>
                  <a:lnTo>
                    <a:pt x="4869320" y="577811"/>
                  </a:lnTo>
                  <a:lnTo>
                    <a:pt x="4123215" y="370248"/>
                  </a:lnTo>
                  <a:lnTo>
                    <a:pt x="4936638" y="560982"/>
                  </a:lnTo>
                  <a:lnTo>
                    <a:pt x="4914199" y="594641"/>
                  </a:lnTo>
                  <a:lnTo>
                    <a:pt x="4773953" y="605860"/>
                  </a:lnTo>
                  <a:lnTo>
                    <a:pt x="3391258" y="672765"/>
                  </a:lnTo>
                  <a:lnTo>
                    <a:pt x="3372980" y="2384794"/>
                  </a:lnTo>
                  <a:lnTo>
                    <a:pt x="3296780" y="2391144"/>
                  </a:lnTo>
                  <a:lnTo>
                    <a:pt x="3315803" y="653751"/>
                  </a:lnTo>
                  <a:lnTo>
                    <a:pt x="2339293" y="370248"/>
                  </a:lnTo>
                  <a:lnTo>
                    <a:pt x="2337727" y="365551"/>
                  </a:lnTo>
                  <a:lnTo>
                    <a:pt x="1309230" y="651244"/>
                  </a:lnTo>
                  <a:lnTo>
                    <a:pt x="1340980" y="2111744"/>
                  </a:lnTo>
                  <a:lnTo>
                    <a:pt x="1315580" y="2124444"/>
                  </a:lnTo>
                  <a:lnTo>
                    <a:pt x="1277480" y="2124444"/>
                  </a:lnTo>
                  <a:lnTo>
                    <a:pt x="1258430" y="619494"/>
                  </a:lnTo>
                  <a:lnTo>
                    <a:pt x="2294216" y="311225"/>
                  </a:lnTo>
                  <a:lnTo>
                    <a:pt x="1542699" y="84148"/>
                  </a:lnTo>
                  <a:lnTo>
                    <a:pt x="72928" y="628300"/>
                  </a:lnTo>
                  <a:lnTo>
                    <a:pt x="0" y="577811"/>
                  </a:lnTo>
                  <a:close/>
                </a:path>
              </a:pathLst>
            </a:custGeom>
            <a:solidFill>
              <a:srgbClr val="DAE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7781633" y="2671340"/>
              <a:ext cx="1396279" cy="2753651"/>
            </a:xfrm>
            <a:custGeom>
              <a:avLst/>
              <a:gdLst>
                <a:gd name="connsiteX0" fmla="*/ 1088305 w 1088305"/>
                <a:gd name="connsiteY0" fmla="*/ 0 h 1492210"/>
                <a:gd name="connsiteX1" fmla="*/ 1054646 w 1088305"/>
                <a:gd name="connsiteY1" fmla="*/ 1049034 h 1492210"/>
                <a:gd name="connsiteX2" fmla="*/ 0 w 1088305"/>
                <a:gd name="connsiteY2" fmla="*/ 1492210 h 1492210"/>
                <a:gd name="connsiteX3" fmla="*/ 3602 w 1088305"/>
                <a:gd name="connsiteY3" fmla="*/ 1357013 h 1492210"/>
                <a:gd name="connsiteX4" fmla="*/ 3602 w 1088305"/>
                <a:gd name="connsiteY4" fmla="*/ 46700 h 1492210"/>
                <a:gd name="connsiteX5" fmla="*/ 10602 w 1088305"/>
                <a:gd name="connsiteY5" fmla="*/ 46700 h 1492210"/>
                <a:gd name="connsiteX6" fmla="*/ 9511 w 1088305"/>
                <a:gd name="connsiteY6" fmla="*/ 45017 h 1492210"/>
                <a:gd name="connsiteX7" fmla="*/ 0 w 1088305"/>
                <a:gd name="connsiteY7" fmla="*/ 44878 h 149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05" h="1492210">
                  <a:moveTo>
                    <a:pt x="1088305" y="0"/>
                  </a:moveTo>
                  <a:lnTo>
                    <a:pt x="1054646" y="1049034"/>
                  </a:lnTo>
                  <a:lnTo>
                    <a:pt x="0" y="1492210"/>
                  </a:lnTo>
                  <a:lnTo>
                    <a:pt x="3602" y="1357013"/>
                  </a:lnTo>
                  <a:lnTo>
                    <a:pt x="3602" y="46700"/>
                  </a:lnTo>
                  <a:lnTo>
                    <a:pt x="10602" y="46700"/>
                  </a:lnTo>
                  <a:lnTo>
                    <a:pt x="9511" y="45017"/>
                  </a:lnTo>
                  <a:cubicBezTo>
                    <a:pt x="4961" y="40341"/>
                    <a:pt x="1403" y="41138"/>
                    <a:pt x="0" y="44878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8305299" y="3160700"/>
              <a:ext cx="223505" cy="348583"/>
              <a:chOff x="5313483" y="4089188"/>
              <a:chExt cx="175294" cy="196612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5313483" y="4089188"/>
                <a:ext cx="175294" cy="196612"/>
              </a:xfrm>
              <a:prstGeom prst="rect">
                <a:avLst/>
              </a:prstGeom>
              <a:solidFill>
                <a:srgbClr val="C7CDCB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5331828" y="4104728"/>
                <a:ext cx="138604" cy="155460"/>
              </a:xfrm>
              <a:prstGeom prst="rect">
                <a:avLst/>
              </a:prstGeom>
              <a:solidFill>
                <a:srgbClr val="1F262C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6697441" y="3503857"/>
              <a:ext cx="605626" cy="1203453"/>
              <a:chOff x="4052447" y="4282740"/>
              <a:chExt cx="474990" cy="678787"/>
            </a:xfrm>
          </p:grpSpPr>
          <p:sp>
            <p:nvSpPr>
              <p:cNvPr id="116" name="Freeform 115"/>
              <p:cNvSpPr/>
              <p:nvPr/>
            </p:nvSpPr>
            <p:spPr>
              <a:xfrm>
                <a:off x="4052447" y="4282740"/>
                <a:ext cx="474339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Freeform 116"/>
              <p:cNvSpPr/>
              <p:nvPr/>
            </p:nvSpPr>
            <p:spPr>
              <a:xfrm>
                <a:off x="4097839" y="4311970"/>
                <a:ext cx="429598" cy="615898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37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0" name="Freeform 109"/>
            <p:cNvSpPr/>
            <p:nvPr/>
          </p:nvSpPr>
          <p:spPr>
            <a:xfrm>
              <a:off x="7741449" y="2731952"/>
              <a:ext cx="91209" cy="2699598"/>
            </a:xfrm>
            <a:custGeom>
              <a:avLst/>
              <a:gdLst>
                <a:gd name="connsiteX0" fmla="*/ 8313 w 78971"/>
                <a:gd name="connsiteY0" fmla="*/ 12469 h 1529542"/>
                <a:gd name="connsiteX1" fmla="*/ 78971 w 78971"/>
                <a:gd name="connsiteY1" fmla="*/ 0 h 1529542"/>
                <a:gd name="connsiteX2" fmla="*/ 74815 w 78971"/>
                <a:gd name="connsiteY2" fmla="*/ 1492135 h 1529542"/>
                <a:gd name="connsiteX3" fmla="*/ 0 w 78971"/>
                <a:gd name="connsiteY3" fmla="*/ 1529542 h 1529542"/>
                <a:gd name="connsiteX4" fmla="*/ 8313 w 78971"/>
                <a:gd name="connsiteY4" fmla="*/ 12469 h 15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71" h="1529542">
                  <a:moveTo>
                    <a:pt x="8313" y="12469"/>
                  </a:moveTo>
                  <a:lnTo>
                    <a:pt x="78971" y="0"/>
                  </a:lnTo>
                  <a:cubicBezTo>
                    <a:pt x="77586" y="497378"/>
                    <a:pt x="76200" y="994757"/>
                    <a:pt x="74815" y="1492135"/>
                  </a:cubicBezTo>
                  <a:lnTo>
                    <a:pt x="0" y="1529542"/>
                  </a:lnTo>
                  <a:lnTo>
                    <a:pt x="8313" y="12469"/>
                  </a:lnTo>
                  <a:close/>
                </a:path>
              </a:pathLst>
            </a:custGeom>
            <a:solidFill>
              <a:srgbClr val="657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7577165" y="2763967"/>
              <a:ext cx="174883" cy="2689689"/>
            </a:xfrm>
            <a:custGeom>
              <a:avLst/>
              <a:gdLst>
                <a:gd name="connsiteX0" fmla="*/ 116378 w 137160"/>
                <a:gd name="connsiteY0" fmla="*/ 1500447 h 1504604"/>
                <a:gd name="connsiteX1" fmla="*/ 0 w 137160"/>
                <a:gd name="connsiteY1" fmla="*/ 1504604 h 1504604"/>
                <a:gd name="connsiteX2" fmla="*/ 8313 w 137160"/>
                <a:gd name="connsiteY2" fmla="*/ 4157 h 1504604"/>
                <a:gd name="connsiteX3" fmla="*/ 137160 w 137160"/>
                <a:gd name="connsiteY3" fmla="*/ 0 h 1504604"/>
                <a:gd name="connsiteX4" fmla="*/ 116378 w 137160"/>
                <a:gd name="connsiteY4" fmla="*/ 1500447 h 1504604"/>
                <a:gd name="connsiteX0" fmla="*/ 128847 w 137160"/>
                <a:gd name="connsiteY0" fmla="*/ 1517073 h 1517073"/>
                <a:gd name="connsiteX1" fmla="*/ 0 w 137160"/>
                <a:gd name="connsiteY1" fmla="*/ 1504604 h 1517073"/>
                <a:gd name="connsiteX2" fmla="*/ 8313 w 137160"/>
                <a:gd name="connsiteY2" fmla="*/ 4157 h 1517073"/>
                <a:gd name="connsiteX3" fmla="*/ 137160 w 137160"/>
                <a:gd name="connsiteY3" fmla="*/ 0 h 1517073"/>
                <a:gd name="connsiteX4" fmla="*/ 128847 w 137160"/>
                <a:gd name="connsiteY4" fmla="*/ 1517073 h 151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" h="1517073">
                  <a:moveTo>
                    <a:pt x="128847" y="1517073"/>
                  </a:moveTo>
                  <a:lnTo>
                    <a:pt x="0" y="1504604"/>
                  </a:lnTo>
                  <a:lnTo>
                    <a:pt x="8313" y="4157"/>
                  </a:lnTo>
                  <a:lnTo>
                    <a:pt x="137160" y="0"/>
                  </a:lnTo>
                  <a:lnTo>
                    <a:pt x="128847" y="1517073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9087516" y="2660802"/>
              <a:ext cx="79493" cy="1960157"/>
            </a:xfrm>
            <a:custGeom>
              <a:avLst/>
              <a:gdLst>
                <a:gd name="connsiteX0" fmla="*/ 62346 w 62346"/>
                <a:gd name="connsiteY0" fmla="*/ 0 h 1105593"/>
                <a:gd name="connsiteX1" fmla="*/ 45720 w 62346"/>
                <a:gd name="connsiteY1" fmla="*/ 1093124 h 1105593"/>
                <a:gd name="connsiteX2" fmla="*/ 0 w 62346"/>
                <a:gd name="connsiteY2" fmla="*/ 1105593 h 1105593"/>
                <a:gd name="connsiteX3" fmla="*/ 12469 w 62346"/>
                <a:gd name="connsiteY3" fmla="*/ 8313 h 1105593"/>
                <a:gd name="connsiteX4" fmla="*/ 62346 w 62346"/>
                <a:gd name="connsiteY4" fmla="*/ 0 h 11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6" h="1105593">
                  <a:moveTo>
                    <a:pt x="62346" y="0"/>
                  </a:moveTo>
                  <a:lnTo>
                    <a:pt x="45720" y="1093124"/>
                  </a:lnTo>
                  <a:lnTo>
                    <a:pt x="0" y="1105593"/>
                  </a:lnTo>
                  <a:lnTo>
                    <a:pt x="12469" y="8313"/>
                  </a:lnTo>
                  <a:lnTo>
                    <a:pt x="62346" y="0"/>
                  </a:lnTo>
                  <a:close/>
                </a:path>
              </a:pathLst>
            </a:custGeom>
            <a:solidFill>
              <a:srgbClr val="5F7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3518264" y="2725783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4789714" y="2743200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2668772" y="4614529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solidFill>
              <a:srgbClr val="2B52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134615" y="3830490"/>
            <a:ext cx="2935506" cy="1532783"/>
            <a:chOff x="2620364" y="1570007"/>
            <a:chExt cx="6937704" cy="4803835"/>
          </a:xfrm>
        </p:grpSpPr>
        <p:sp>
          <p:nvSpPr>
            <p:cNvPr id="134" name="Freeform 133"/>
            <p:cNvSpPr/>
            <p:nvPr/>
          </p:nvSpPr>
          <p:spPr>
            <a:xfrm>
              <a:off x="2647762" y="1580744"/>
              <a:ext cx="6910306" cy="4793098"/>
            </a:xfrm>
            <a:custGeom>
              <a:avLst/>
              <a:gdLst>
                <a:gd name="connsiteX0" fmla="*/ 0 w 5429250"/>
                <a:gd name="connsiteY0" fmla="*/ 1924050 h 2724150"/>
                <a:gd name="connsiteX1" fmla="*/ 581025 w 5429250"/>
                <a:gd name="connsiteY1" fmla="*/ 1847850 h 2724150"/>
                <a:gd name="connsiteX2" fmla="*/ 571500 w 5429250"/>
                <a:gd name="connsiteY2" fmla="*/ 638175 h 2724150"/>
                <a:gd name="connsiteX3" fmla="*/ 333375 w 5429250"/>
                <a:gd name="connsiteY3" fmla="*/ 628650 h 2724150"/>
                <a:gd name="connsiteX4" fmla="*/ 333375 w 5429250"/>
                <a:gd name="connsiteY4" fmla="*/ 571500 h 2724150"/>
                <a:gd name="connsiteX5" fmla="*/ 1857375 w 5429250"/>
                <a:gd name="connsiteY5" fmla="*/ 0 h 2724150"/>
                <a:gd name="connsiteX6" fmla="*/ 3810000 w 5429250"/>
                <a:gd name="connsiteY6" fmla="*/ 180975 h 2724150"/>
                <a:gd name="connsiteX7" fmla="*/ 5286375 w 5429250"/>
                <a:gd name="connsiteY7" fmla="*/ 561975 h 2724150"/>
                <a:gd name="connsiteX8" fmla="*/ 5276850 w 5429250"/>
                <a:gd name="connsiteY8" fmla="*/ 609600 h 2724150"/>
                <a:gd name="connsiteX9" fmla="*/ 5124450 w 5429250"/>
                <a:gd name="connsiteY9" fmla="*/ 619125 h 2724150"/>
                <a:gd name="connsiteX10" fmla="*/ 5114925 w 5429250"/>
                <a:gd name="connsiteY10" fmla="*/ 628650 h 2724150"/>
                <a:gd name="connsiteX11" fmla="*/ 5086350 w 5429250"/>
                <a:gd name="connsiteY11" fmla="*/ 1695450 h 2724150"/>
                <a:gd name="connsiteX12" fmla="*/ 5429250 w 5429250"/>
                <a:gd name="connsiteY12" fmla="*/ 1724025 h 2724150"/>
                <a:gd name="connsiteX13" fmla="*/ 5429250 w 5429250"/>
                <a:gd name="connsiteY13" fmla="*/ 1905000 h 2724150"/>
                <a:gd name="connsiteX14" fmla="*/ 3867150 w 5429250"/>
                <a:gd name="connsiteY14" fmla="*/ 2724150 h 2724150"/>
                <a:gd name="connsiteX15" fmla="*/ 19050 w 5429250"/>
                <a:gd name="connsiteY15" fmla="*/ 2152650 h 2724150"/>
                <a:gd name="connsiteX16" fmla="*/ 0 w 5429250"/>
                <a:gd name="connsiteY16" fmla="*/ 19240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0" h="2724150">
                  <a:moveTo>
                    <a:pt x="0" y="1924050"/>
                  </a:moveTo>
                  <a:lnTo>
                    <a:pt x="581025" y="1847850"/>
                  </a:lnTo>
                  <a:lnTo>
                    <a:pt x="571500" y="638175"/>
                  </a:lnTo>
                  <a:lnTo>
                    <a:pt x="333375" y="628650"/>
                  </a:lnTo>
                  <a:lnTo>
                    <a:pt x="333375" y="571500"/>
                  </a:lnTo>
                  <a:lnTo>
                    <a:pt x="1857375" y="0"/>
                  </a:lnTo>
                  <a:lnTo>
                    <a:pt x="3810000" y="180975"/>
                  </a:lnTo>
                  <a:lnTo>
                    <a:pt x="5286375" y="561975"/>
                  </a:lnTo>
                  <a:lnTo>
                    <a:pt x="5276850" y="609600"/>
                  </a:lnTo>
                  <a:lnTo>
                    <a:pt x="5124450" y="619125"/>
                  </a:lnTo>
                  <a:lnTo>
                    <a:pt x="5114925" y="628650"/>
                  </a:lnTo>
                  <a:lnTo>
                    <a:pt x="5086350" y="1695450"/>
                  </a:lnTo>
                  <a:lnTo>
                    <a:pt x="5429250" y="1724025"/>
                  </a:lnTo>
                  <a:lnTo>
                    <a:pt x="5429250" y="1905000"/>
                  </a:lnTo>
                  <a:lnTo>
                    <a:pt x="3867150" y="2724150"/>
                  </a:lnTo>
                  <a:lnTo>
                    <a:pt x="19050" y="2152650"/>
                  </a:lnTo>
                  <a:lnTo>
                    <a:pt x="0" y="1924050"/>
                  </a:lnTo>
                  <a:close/>
                </a:path>
              </a:pathLst>
            </a:custGeom>
            <a:solidFill>
              <a:srgbClr val="AEB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3166877" y="1710079"/>
              <a:ext cx="4161567" cy="979464"/>
            </a:xfrm>
            <a:custGeom>
              <a:avLst/>
              <a:gdLst>
                <a:gd name="connsiteX0" fmla="*/ 3132202 w 3263900"/>
                <a:gd name="connsiteY0" fmla="*/ 512177 h 552450"/>
                <a:gd name="connsiteX1" fmla="*/ 3263900 w 3263900"/>
                <a:gd name="connsiteY1" fmla="*/ 552450 h 552450"/>
                <a:gd name="connsiteX2" fmla="*/ 3229651 w 3263900"/>
                <a:gd name="connsiteY2" fmla="*/ 552383 h 552450"/>
                <a:gd name="connsiteX3" fmla="*/ 1457325 w 3263900"/>
                <a:gd name="connsiteY3" fmla="*/ 0 h 552450"/>
                <a:gd name="connsiteX4" fmla="*/ 2273338 w 3263900"/>
                <a:gd name="connsiteY4" fmla="*/ 249537 h 552450"/>
                <a:gd name="connsiteX5" fmla="*/ 1335281 w 3263900"/>
                <a:gd name="connsiteY5" fmla="*/ 548698 h 552450"/>
                <a:gd name="connsiteX6" fmla="*/ 0 w 3263900"/>
                <a:gd name="connsiteY6" fmla="*/ 54610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3900" h="552450">
                  <a:moveTo>
                    <a:pt x="3132202" y="512177"/>
                  </a:moveTo>
                  <a:lnTo>
                    <a:pt x="3263900" y="552450"/>
                  </a:lnTo>
                  <a:lnTo>
                    <a:pt x="3229651" y="552383"/>
                  </a:lnTo>
                  <a:close/>
                  <a:moveTo>
                    <a:pt x="1457325" y="0"/>
                  </a:moveTo>
                  <a:lnTo>
                    <a:pt x="2273338" y="249537"/>
                  </a:lnTo>
                  <a:lnTo>
                    <a:pt x="1335281" y="548698"/>
                  </a:lnTo>
                  <a:lnTo>
                    <a:pt x="0" y="546100"/>
                  </a:lnTo>
                  <a:close/>
                </a:path>
              </a:pathLst>
            </a:custGeom>
            <a:solidFill>
              <a:srgbClr val="8F9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4796534" y="2762342"/>
              <a:ext cx="2510589" cy="2615773"/>
            </a:xfrm>
            <a:custGeom>
              <a:avLst/>
              <a:gdLst>
                <a:gd name="connsiteX0" fmla="*/ 0 w 1969045"/>
                <a:gd name="connsiteY0" fmla="*/ 0 h 1475382"/>
                <a:gd name="connsiteX1" fmla="*/ 1940996 w 1969045"/>
                <a:gd name="connsiteY1" fmla="*/ 5610 h 1475382"/>
                <a:gd name="connsiteX2" fmla="*/ 1969045 w 1969045"/>
                <a:gd name="connsiteY2" fmla="*/ 16829 h 1475382"/>
                <a:gd name="connsiteX3" fmla="*/ 1957825 w 1969045"/>
                <a:gd name="connsiteY3" fmla="*/ 1475382 h 1475382"/>
                <a:gd name="connsiteX4" fmla="*/ 678787 w 1969045"/>
                <a:gd name="connsiteY4" fmla="*/ 1323917 h 1475382"/>
                <a:gd name="connsiteX5" fmla="*/ 190733 w 1969045"/>
                <a:gd name="connsiteY5" fmla="*/ 1419283 h 1475382"/>
                <a:gd name="connsiteX6" fmla="*/ 22439 w 1969045"/>
                <a:gd name="connsiteY6" fmla="*/ 1391234 h 1475382"/>
                <a:gd name="connsiteX7" fmla="*/ 0 w 1969045"/>
                <a:gd name="connsiteY7" fmla="*/ 0 h 147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9045" h="1475382">
                  <a:moveTo>
                    <a:pt x="0" y="0"/>
                  </a:moveTo>
                  <a:lnTo>
                    <a:pt x="1940996" y="5610"/>
                  </a:lnTo>
                  <a:lnTo>
                    <a:pt x="1969045" y="16829"/>
                  </a:lnTo>
                  <a:lnTo>
                    <a:pt x="1957825" y="1475382"/>
                  </a:lnTo>
                  <a:lnTo>
                    <a:pt x="678787" y="1323917"/>
                  </a:lnTo>
                  <a:lnTo>
                    <a:pt x="190733" y="1419283"/>
                  </a:lnTo>
                  <a:lnTo>
                    <a:pt x="22439" y="1391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7" name="Isosceles Triangle 136"/>
            <p:cNvSpPr/>
            <p:nvPr/>
          </p:nvSpPr>
          <p:spPr>
            <a:xfrm>
              <a:off x="5303701" y="2411141"/>
              <a:ext cx="1991723" cy="349004"/>
            </a:xfrm>
            <a:prstGeom prst="triangle">
              <a:avLst>
                <a:gd name="adj" fmla="val 54264"/>
              </a:avLst>
            </a:prstGeom>
            <a:solidFill>
              <a:srgbClr val="A2A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4979535" y="2671340"/>
              <a:ext cx="275279" cy="2611904"/>
            </a:xfrm>
            <a:custGeom>
              <a:avLst/>
              <a:gdLst>
                <a:gd name="connsiteX0" fmla="*/ 0 w 215900"/>
                <a:gd name="connsiteY0" fmla="*/ 44450 h 1473200"/>
                <a:gd name="connsiteX1" fmla="*/ 139700 w 215900"/>
                <a:gd name="connsiteY1" fmla="*/ 0 h 1473200"/>
                <a:gd name="connsiteX2" fmla="*/ 215900 w 215900"/>
                <a:gd name="connsiteY2" fmla="*/ 0 h 1473200"/>
                <a:gd name="connsiteX3" fmla="*/ 215900 w 215900"/>
                <a:gd name="connsiteY3" fmla="*/ 1454150 h 1473200"/>
                <a:gd name="connsiteX4" fmla="*/ 133350 w 215900"/>
                <a:gd name="connsiteY4" fmla="*/ 1473200 h 1473200"/>
                <a:gd name="connsiteX5" fmla="*/ 19050 w 215900"/>
                <a:gd name="connsiteY5" fmla="*/ 1466850 h 1473200"/>
                <a:gd name="connsiteX6" fmla="*/ 0 w 215900"/>
                <a:gd name="connsiteY6" fmla="*/ 4445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900" h="1473200">
                  <a:moveTo>
                    <a:pt x="0" y="44450"/>
                  </a:moveTo>
                  <a:lnTo>
                    <a:pt x="139700" y="0"/>
                  </a:lnTo>
                  <a:lnTo>
                    <a:pt x="215900" y="0"/>
                  </a:lnTo>
                  <a:lnTo>
                    <a:pt x="215900" y="1454150"/>
                  </a:lnTo>
                  <a:lnTo>
                    <a:pt x="133350" y="1473200"/>
                  </a:lnTo>
                  <a:lnTo>
                    <a:pt x="19050" y="14668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5149560" y="2722005"/>
              <a:ext cx="97157" cy="2578130"/>
            </a:xfrm>
            <a:custGeom>
              <a:avLst/>
              <a:gdLst>
                <a:gd name="connsiteX0" fmla="*/ 0 w 76200"/>
                <a:gd name="connsiteY0" fmla="*/ 0 h 1454150"/>
                <a:gd name="connsiteX1" fmla="*/ 76200 w 76200"/>
                <a:gd name="connsiteY1" fmla="*/ 0 h 1454150"/>
                <a:gd name="connsiteX2" fmla="*/ 76200 w 76200"/>
                <a:gd name="connsiteY2" fmla="*/ 1422400 h 1454150"/>
                <a:gd name="connsiteX3" fmla="*/ 0 w 76200"/>
                <a:gd name="connsiteY3" fmla="*/ 1454150 h 1454150"/>
                <a:gd name="connsiteX4" fmla="*/ 0 w 76200"/>
                <a:gd name="connsiteY4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454150">
                  <a:moveTo>
                    <a:pt x="0" y="0"/>
                  </a:moveTo>
                  <a:lnTo>
                    <a:pt x="76200" y="0"/>
                  </a:lnTo>
                  <a:lnTo>
                    <a:pt x="76200" y="1422400"/>
                  </a:lnTo>
                  <a:lnTo>
                    <a:pt x="0" y="1454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5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5671854" y="2740889"/>
              <a:ext cx="2088582" cy="2715230"/>
            </a:xfrm>
            <a:custGeom>
              <a:avLst/>
              <a:gdLst>
                <a:gd name="connsiteX0" fmla="*/ 0 w 1638066"/>
                <a:gd name="connsiteY0" fmla="*/ 23982 h 1531479"/>
                <a:gd name="connsiteX1" fmla="*/ 1284648 w 1638066"/>
                <a:gd name="connsiteY1" fmla="*/ 35202 h 1531479"/>
                <a:gd name="connsiteX2" fmla="*/ 1267819 w 1638066"/>
                <a:gd name="connsiteY2" fmla="*/ 1499364 h 1531479"/>
                <a:gd name="connsiteX3" fmla="*/ 11220 w 1638066"/>
                <a:gd name="connsiteY3" fmla="*/ 1336679 h 1531479"/>
                <a:gd name="connsiteX4" fmla="*/ 1638066 w 1638066"/>
                <a:gd name="connsiteY4" fmla="*/ 0 h 1531479"/>
                <a:gd name="connsiteX5" fmla="*/ 1626847 w 1638066"/>
                <a:gd name="connsiteY5" fmla="*/ 1531479 h 1531479"/>
                <a:gd name="connsiteX6" fmla="*/ 1368796 w 1638066"/>
                <a:gd name="connsiteY6" fmla="*/ 1509040 h 1531479"/>
                <a:gd name="connsiteX7" fmla="*/ 1357576 w 1638066"/>
                <a:gd name="connsiteY7" fmla="*/ 22439 h 153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066" h="1531479">
                  <a:moveTo>
                    <a:pt x="0" y="23982"/>
                  </a:moveTo>
                  <a:lnTo>
                    <a:pt x="1284648" y="35202"/>
                  </a:lnTo>
                  <a:lnTo>
                    <a:pt x="1267819" y="1499364"/>
                  </a:lnTo>
                  <a:lnTo>
                    <a:pt x="11220" y="1336679"/>
                  </a:lnTo>
                  <a:close/>
                  <a:moveTo>
                    <a:pt x="1638066" y="0"/>
                  </a:moveTo>
                  <a:cubicBezTo>
                    <a:pt x="1634326" y="510493"/>
                    <a:pt x="1630587" y="1020986"/>
                    <a:pt x="1626847" y="1531479"/>
                  </a:cubicBezTo>
                  <a:lnTo>
                    <a:pt x="1368796" y="1509040"/>
                  </a:lnTo>
                  <a:lnTo>
                    <a:pt x="1357576" y="22439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3482062" y="1976063"/>
              <a:ext cx="2152482" cy="737723"/>
            </a:xfrm>
            <a:custGeom>
              <a:avLst/>
              <a:gdLst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93792 w 1625634"/>
                <a:gd name="connsiteY2" fmla="*/ 420736 h 420736"/>
                <a:gd name="connsiteX3" fmla="*/ 0 w 1625634"/>
                <a:gd name="connsiteY3" fmla="*/ 420736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921841 w 1625634"/>
                <a:gd name="connsiteY2" fmla="*/ 40390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7135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4891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206951 w 1671353"/>
                <a:gd name="connsiteY0" fmla="*/ 0 h 416100"/>
                <a:gd name="connsiteX1" fmla="*/ 1671353 w 1671353"/>
                <a:gd name="connsiteY1" fmla="*/ 168262 h 416100"/>
                <a:gd name="connsiteX2" fmla="*/ 894632 w 1671353"/>
                <a:gd name="connsiteY2" fmla="*/ 409516 h 416100"/>
                <a:gd name="connsiteX3" fmla="*/ 0 w 1671353"/>
                <a:gd name="connsiteY3" fmla="*/ 416100 h 416100"/>
                <a:gd name="connsiteX4" fmla="*/ 1206951 w 1671353"/>
                <a:gd name="connsiteY4" fmla="*/ 0 h 416100"/>
                <a:gd name="connsiteX0" fmla="*/ 1206951 w 1699402"/>
                <a:gd name="connsiteY0" fmla="*/ 0 h 416100"/>
                <a:gd name="connsiteX1" fmla="*/ 1699402 w 1699402"/>
                <a:gd name="connsiteY1" fmla="*/ 179482 h 416100"/>
                <a:gd name="connsiteX2" fmla="*/ 894632 w 1699402"/>
                <a:gd name="connsiteY2" fmla="*/ 409516 h 416100"/>
                <a:gd name="connsiteX3" fmla="*/ 0 w 1699402"/>
                <a:gd name="connsiteY3" fmla="*/ 416100 h 416100"/>
                <a:gd name="connsiteX4" fmla="*/ 1206951 w 1699402"/>
                <a:gd name="connsiteY4" fmla="*/ 0 h 416100"/>
                <a:gd name="connsiteX0" fmla="*/ 1206951 w 1688183"/>
                <a:gd name="connsiteY0" fmla="*/ 0 h 416100"/>
                <a:gd name="connsiteX1" fmla="*/ 1688183 w 1688183"/>
                <a:gd name="connsiteY1" fmla="*/ 173872 h 416100"/>
                <a:gd name="connsiteX2" fmla="*/ 894632 w 1688183"/>
                <a:gd name="connsiteY2" fmla="*/ 409516 h 416100"/>
                <a:gd name="connsiteX3" fmla="*/ 0 w 1688183"/>
                <a:gd name="connsiteY3" fmla="*/ 416100 h 416100"/>
                <a:gd name="connsiteX4" fmla="*/ 1206951 w 1688183"/>
                <a:gd name="connsiteY4" fmla="*/ 0 h 4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8183" h="416100">
                  <a:moveTo>
                    <a:pt x="1206951" y="0"/>
                  </a:moveTo>
                  <a:lnTo>
                    <a:pt x="1688183" y="173872"/>
                  </a:lnTo>
                  <a:lnTo>
                    <a:pt x="894632" y="409516"/>
                  </a:lnTo>
                  <a:lnTo>
                    <a:pt x="0" y="416100"/>
                  </a:lnTo>
                  <a:lnTo>
                    <a:pt x="1206951" y="0"/>
                  </a:lnTo>
                  <a:close/>
                </a:path>
              </a:pathLst>
            </a:custGeom>
            <a:solidFill>
              <a:srgbClr val="F9F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3382998" y="2723732"/>
              <a:ext cx="157358" cy="2247773"/>
            </a:xfrm>
            <a:custGeom>
              <a:avLst/>
              <a:gdLst>
                <a:gd name="connsiteX0" fmla="*/ 0 w 123415"/>
                <a:gd name="connsiteY0" fmla="*/ 0 h 1267818"/>
                <a:gd name="connsiteX1" fmla="*/ 89757 w 123415"/>
                <a:gd name="connsiteY1" fmla="*/ 0 h 1267818"/>
                <a:gd name="connsiteX2" fmla="*/ 123415 w 123415"/>
                <a:gd name="connsiteY2" fmla="*/ 1267818 h 1267818"/>
                <a:gd name="connsiteX3" fmla="*/ 11219 w 123415"/>
                <a:gd name="connsiteY3" fmla="*/ 1262208 h 1267818"/>
                <a:gd name="connsiteX4" fmla="*/ 0 w 123415"/>
                <a:gd name="connsiteY4" fmla="*/ 0 h 126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15" h="1267818">
                  <a:moveTo>
                    <a:pt x="0" y="0"/>
                  </a:moveTo>
                  <a:lnTo>
                    <a:pt x="89757" y="0"/>
                  </a:lnTo>
                  <a:lnTo>
                    <a:pt x="123415" y="1267818"/>
                  </a:lnTo>
                  <a:lnTo>
                    <a:pt x="11219" y="1262208"/>
                  </a:lnTo>
                  <a:cubicBezTo>
                    <a:pt x="7479" y="837732"/>
                    <a:pt x="3740" y="413256"/>
                    <a:pt x="0" y="0"/>
                  </a:cubicBez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5819237" y="3254125"/>
              <a:ext cx="536451" cy="1969289"/>
              <a:chOff x="3200989" y="4130663"/>
              <a:chExt cx="420736" cy="1110744"/>
            </a:xfrm>
          </p:grpSpPr>
          <p:sp>
            <p:nvSpPr>
              <p:cNvPr id="167" name="Freeform 166"/>
              <p:cNvSpPr/>
              <p:nvPr/>
            </p:nvSpPr>
            <p:spPr>
              <a:xfrm>
                <a:off x="3200989" y="4130663"/>
                <a:ext cx="420736" cy="1110744"/>
              </a:xfrm>
              <a:custGeom>
                <a:avLst/>
                <a:gdLst>
                  <a:gd name="connsiteX0" fmla="*/ 0 w 420736"/>
                  <a:gd name="connsiteY0" fmla="*/ 0 h 1110744"/>
                  <a:gd name="connsiteX1" fmla="*/ 420736 w 420736"/>
                  <a:gd name="connsiteY1" fmla="*/ 16829 h 1110744"/>
                  <a:gd name="connsiteX2" fmla="*/ 409516 w 420736"/>
                  <a:gd name="connsiteY2" fmla="*/ 1110744 h 1110744"/>
                  <a:gd name="connsiteX3" fmla="*/ 5609 w 420736"/>
                  <a:gd name="connsiteY3" fmla="*/ 1065865 h 1110744"/>
                  <a:gd name="connsiteX4" fmla="*/ 0 w 420736"/>
                  <a:gd name="connsiteY4" fmla="*/ 0 h 111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736" h="1110744">
                    <a:moveTo>
                      <a:pt x="0" y="0"/>
                    </a:moveTo>
                    <a:lnTo>
                      <a:pt x="420736" y="16829"/>
                    </a:lnTo>
                    <a:lnTo>
                      <a:pt x="409516" y="1110744"/>
                    </a:lnTo>
                    <a:lnTo>
                      <a:pt x="5609" y="1065865"/>
                    </a:lnTo>
                    <a:cubicBezTo>
                      <a:pt x="3739" y="714317"/>
                      <a:pt x="1870" y="362768"/>
                      <a:pt x="0" y="0"/>
                    </a:cubicBezTo>
                    <a:close/>
                  </a:path>
                </a:pathLst>
              </a:custGeom>
              <a:solidFill>
                <a:srgbClr val="3818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8" name="Group 167"/>
              <p:cNvGrpSpPr/>
              <p:nvPr/>
            </p:nvGrpSpPr>
            <p:grpSpPr>
              <a:xfrm>
                <a:off x="3242687" y="4195898"/>
                <a:ext cx="350711" cy="1013162"/>
                <a:chOff x="3377157" y="4176848"/>
                <a:chExt cx="350711" cy="1013162"/>
              </a:xfrm>
            </p:grpSpPr>
            <p:sp>
              <p:nvSpPr>
                <p:cNvPr id="169" name="Rectangle 55"/>
                <p:cNvSpPr/>
                <p:nvPr/>
              </p:nvSpPr>
              <p:spPr>
                <a:xfrm>
                  <a:off x="3377157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0" name="Rectangle 55"/>
                <p:cNvSpPr/>
                <p:nvPr/>
              </p:nvSpPr>
              <p:spPr>
                <a:xfrm>
                  <a:off x="3498641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1" name="Rectangle 55"/>
                <p:cNvSpPr/>
                <p:nvPr/>
              </p:nvSpPr>
              <p:spPr>
                <a:xfrm>
                  <a:off x="3614881" y="4180589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2" name="Rectangle 55"/>
                <p:cNvSpPr/>
                <p:nvPr/>
              </p:nvSpPr>
              <p:spPr>
                <a:xfrm>
                  <a:off x="3377157" y="4621618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3" name="Rectangle 55"/>
                <p:cNvSpPr/>
                <p:nvPr/>
              </p:nvSpPr>
              <p:spPr>
                <a:xfrm>
                  <a:off x="3501914" y="463598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4" name="Rectangle 55"/>
                <p:cNvSpPr/>
                <p:nvPr/>
              </p:nvSpPr>
              <p:spPr>
                <a:xfrm>
                  <a:off x="3618833" y="465281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3795368" y="3326062"/>
              <a:ext cx="910876" cy="1203453"/>
              <a:chOff x="1759533" y="4182458"/>
              <a:chExt cx="714396" cy="678787"/>
            </a:xfrm>
          </p:grpSpPr>
          <p:sp>
            <p:nvSpPr>
              <p:cNvPr id="162" name="Freeform 161"/>
              <p:cNvSpPr/>
              <p:nvPr/>
            </p:nvSpPr>
            <p:spPr>
              <a:xfrm>
                <a:off x="1759533" y="4182458"/>
                <a:ext cx="706837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Freeform 162"/>
              <p:cNvSpPr/>
              <p:nvPr/>
            </p:nvSpPr>
            <p:spPr>
              <a:xfrm>
                <a:off x="1868069" y="4252452"/>
                <a:ext cx="605860" cy="583421"/>
              </a:xfrm>
              <a:custGeom>
                <a:avLst/>
                <a:gdLst>
                  <a:gd name="connsiteX0" fmla="*/ 0 w 605860"/>
                  <a:gd name="connsiteY0" fmla="*/ 0 h 583421"/>
                  <a:gd name="connsiteX1" fmla="*/ 589030 w 605860"/>
                  <a:gd name="connsiteY1" fmla="*/ 16830 h 583421"/>
                  <a:gd name="connsiteX2" fmla="*/ 605860 w 605860"/>
                  <a:gd name="connsiteY2" fmla="*/ 583421 h 583421"/>
                  <a:gd name="connsiteX3" fmla="*/ 11219 w 605860"/>
                  <a:gd name="connsiteY3" fmla="*/ 532933 h 583421"/>
                  <a:gd name="connsiteX4" fmla="*/ 0 w 605860"/>
                  <a:gd name="connsiteY4" fmla="*/ 0 h 5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860" h="583421">
                    <a:moveTo>
                      <a:pt x="0" y="0"/>
                    </a:moveTo>
                    <a:lnTo>
                      <a:pt x="589030" y="16830"/>
                    </a:lnTo>
                    <a:lnTo>
                      <a:pt x="605860" y="583421"/>
                    </a:lnTo>
                    <a:lnTo>
                      <a:pt x="11219" y="5329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Freeform 163"/>
              <p:cNvSpPr/>
              <p:nvPr/>
            </p:nvSpPr>
            <p:spPr>
              <a:xfrm>
                <a:off x="1860645" y="4248937"/>
                <a:ext cx="172871" cy="545910"/>
              </a:xfrm>
              <a:custGeom>
                <a:avLst/>
                <a:gdLst>
                  <a:gd name="connsiteX0" fmla="*/ 0 w 172871"/>
                  <a:gd name="connsiteY0" fmla="*/ 0 h 545910"/>
                  <a:gd name="connsiteX1" fmla="*/ 163773 w 172871"/>
                  <a:gd name="connsiteY1" fmla="*/ 4549 h 545910"/>
                  <a:gd name="connsiteX2" fmla="*/ 172871 w 172871"/>
                  <a:gd name="connsiteY2" fmla="*/ 545910 h 545910"/>
                  <a:gd name="connsiteX3" fmla="*/ 18197 w 172871"/>
                  <a:gd name="connsiteY3" fmla="*/ 532263 h 545910"/>
                  <a:gd name="connsiteX4" fmla="*/ 0 w 172871"/>
                  <a:gd name="connsiteY4" fmla="*/ 0 h 54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71" h="545910">
                    <a:moveTo>
                      <a:pt x="0" y="0"/>
                    </a:moveTo>
                    <a:lnTo>
                      <a:pt x="163773" y="4549"/>
                    </a:lnTo>
                    <a:lnTo>
                      <a:pt x="172871" y="545910"/>
                    </a:lnTo>
                    <a:lnTo>
                      <a:pt x="18197" y="532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Freeform 164"/>
              <p:cNvSpPr/>
              <p:nvPr/>
            </p:nvSpPr>
            <p:spPr>
              <a:xfrm>
                <a:off x="2051713" y="4252452"/>
                <a:ext cx="250209" cy="564108"/>
              </a:xfrm>
              <a:custGeom>
                <a:avLst/>
                <a:gdLst>
                  <a:gd name="connsiteX0" fmla="*/ 0 w 250209"/>
                  <a:gd name="connsiteY0" fmla="*/ 0 h 564108"/>
                  <a:gd name="connsiteX1" fmla="*/ 241111 w 250209"/>
                  <a:gd name="connsiteY1" fmla="*/ 18197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9098 h 573206"/>
                  <a:gd name="connsiteX1" fmla="*/ 245660 w 250209"/>
                  <a:gd name="connsiteY1" fmla="*/ 0 h 573206"/>
                  <a:gd name="connsiteX2" fmla="*/ 250209 w 250209"/>
                  <a:gd name="connsiteY2" fmla="*/ 573206 h 573206"/>
                  <a:gd name="connsiteX3" fmla="*/ 9099 w 250209"/>
                  <a:gd name="connsiteY3" fmla="*/ 555009 h 573206"/>
                  <a:gd name="connsiteX4" fmla="*/ 0 w 250209"/>
                  <a:gd name="connsiteY4" fmla="*/ 9098 h 573206"/>
                  <a:gd name="connsiteX0" fmla="*/ 0 w 250209"/>
                  <a:gd name="connsiteY0" fmla="*/ 0 h 564108"/>
                  <a:gd name="connsiteX1" fmla="*/ 232013 w 250209"/>
                  <a:gd name="connsiteY1" fmla="*/ 9099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5661 w 250209"/>
                  <a:gd name="connsiteY1" fmla="*/ 4550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1112 w 250209"/>
                  <a:gd name="connsiteY1" fmla="*/ 18198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209" h="564108">
                    <a:moveTo>
                      <a:pt x="0" y="0"/>
                    </a:moveTo>
                    <a:lnTo>
                      <a:pt x="241112" y="18198"/>
                    </a:lnTo>
                    <a:cubicBezTo>
                      <a:pt x="242628" y="209267"/>
                      <a:pt x="248693" y="373039"/>
                      <a:pt x="250209" y="564108"/>
                    </a:cubicBezTo>
                    <a:lnTo>
                      <a:pt x="9099" y="5459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3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2320118" y="4268932"/>
                <a:ext cx="145577" cy="559558"/>
              </a:xfrm>
              <a:custGeom>
                <a:avLst/>
                <a:gdLst>
                  <a:gd name="connsiteX0" fmla="*/ 0 w 136478"/>
                  <a:gd name="connsiteY0" fmla="*/ 0 h 559558"/>
                  <a:gd name="connsiteX1" fmla="*/ 122830 w 136478"/>
                  <a:gd name="connsiteY1" fmla="*/ 4549 h 559558"/>
                  <a:gd name="connsiteX2" fmla="*/ 136478 w 136478"/>
                  <a:gd name="connsiteY2" fmla="*/ 559558 h 559558"/>
                  <a:gd name="connsiteX3" fmla="*/ 0 w 136478"/>
                  <a:gd name="connsiteY3" fmla="*/ 550460 h 559558"/>
                  <a:gd name="connsiteX4" fmla="*/ 0 w 136478"/>
                  <a:gd name="connsiteY4" fmla="*/ 0 h 559558"/>
                  <a:gd name="connsiteX0" fmla="*/ 0 w 145577"/>
                  <a:gd name="connsiteY0" fmla="*/ 0 h 559558"/>
                  <a:gd name="connsiteX1" fmla="*/ 131929 w 145577"/>
                  <a:gd name="connsiteY1" fmla="*/ 4549 h 559558"/>
                  <a:gd name="connsiteX2" fmla="*/ 145577 w 145577"/>
                  <a:gd name="connsiteY2" fmla="*/ 559558 h 559558"/>
                  <a:gd name="connsiteX3" fmla="*/ 9099 w 145577"/>
                  <a:gd name="connsiteY3" fmla="*/ 550460 h 559558"/>
                  <a:gd name="connsiteX4" fmla="*/ 0 w 145577"/>
                  <a:gd name="connsiteY4" fmla="*/ 0 h 55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77" h="559558">
                    <a:moveTo>
                      <a:pt x="0" y="0"/>
                    </a:moveTo>
                    <a:lnTo>
                      <a:pt x="131929" y="4549"/>
                    </a:lnTo>
                    <a:lnTo>
                      <a:pt x="145577" y="559558"/>
                    </a:lnTo>
                    <a:lnTo>
                      <a:pt x="9099" y="550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40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5" name="Freeform 144"/>
            <p:cNvSpPr/>
            <p:nvPr/>
          </p:nvSpPr>
          <p:spPr>
            <a:xfrm>
              <a:off x="2620364" y="4554897"/>
              <a:ext cx="6930550" cy="1382480"/>
            </a:xfrm>
            <a:custGeom>
              <a:avLst/>
              <a:gdLst>
                <a:gd name="connsiteX0" fmla="*/ 600642 w 5435602"/>
                <a:gd name="connsiteY0" fmla="*/ 152623 h 779764"/>
                <a:gd name="connsiteX1" fmla="*/ 600641 w 5435602"/>
                <a:gd name="connsiteY1" fmla="*/ 234202 h 779764"/>
                <a:gd name="connsiteX2" fmla="*/ 704520 w 5435602"/>
                <a:gd name="connsiteY2" fmla="*/ 249971 h 779764"/>
                <a:gd name="connsiteX3" fmla="*/ 1623470 w 5435602"/>
                <a:gd name="connsiteY3" fmla="*/ 365822 h 779764"/>
                <a:gd name="connsiteX4" fmla="*/ 1633493 w 5435602"/>
                <a:gd name="connsiteY4" fmla="*/ 434798 h 779764"/>
                <a:gd name="connsiteX5" fmla="*/ 1627457 w 5435602"/>
                <a:gd name="connsiteY5" fmla="*/ 438822 h 779764"/>
                <a:gd name="connsiteX6" fmla="*/ 1588136 w 5435602"/>
                <a:gd name="connsiteY6" fmla="*/ 458483 h 779764"/>
                <a:gd name="connsiteX7" fmla="*/ 0 w 5435602"/>
                <a:gd name="connsiteY7" fmla="*/ 241486 h 779764"/>
                <a:gd name="connsiteX8" fmla="*/ 5099013 w 5435602"/>
                <a:gd name="connsiteY8" fmla="*/ 0 h 779764"/>
                <a:gd name="connsiteX9" fmla="*/ 5435602 w 5435602"/>
                <a:gd name="connsiteY9" fmla="*/ 28049 h 779764"/>
                <a:gd name="connsiteX10" fmla="*/ 3859244 w 5435602"/>
                <a:gd name="connsiteY10" fmla="*/ 779764 h 779764"/>
                <a:gd name="connsiteX11" fmla="*/ 1604098 w 5435602"/>
                <a:gd name="connsiteY11" fmla="*/ 454395 h 779764"/>
                <a:gd name="connsiteX12" fmla="*/ 1627457 w 5435602"/>
                <a:gd name="connsiteY12" fmla="*/ 438822 h 779764"/>
                <a:gd name="connsiteX13" fmla="*/ 1633629 w 5435602"/>
                <a:gd name="connsiteY13" fmla="*/ 435736 h 779764"/>
                <a:gd name="connsiteX14" fmla="*/ 1633493 w 5435602"/>
                <a:gd name="connsiteY14" fmla="*/ 434798 h 779764"/>
                <a:gd name="connsiteX15" fmla="*/ 1637756 w 5435602"/>
                <a:gd name="connsiteY15" fmla="*/ 431956 h 779764"/>
                <a:gd name="connsiteX16" fmla="*/ 1671415 w 5435602"/>
                <a:gd name="connsiteY16" fmla="*/ 443175 h 779764"/>
                <a:gd name="connsiteX17" fmla="*/ 1738733 w 5435602"/>
                <a:gd name="connsiteY17" fmla="*/ 415126 h 779764"/>
                <a:gd name="connsiteX18" fmla="*/ 1733123 w 5435602"/>
                <a:gd name="connsiteY18" fmla="*/ 392687 h 779764"/>
                <a:gd name="connsiteX19" fmla="*/ 1772392 w 5435602"/>
                <a:gd name="connsiteY19" fmla="*/ 392687 h 779764"/>
                <a:gd name="connsiteX20" fmla="*/ 1974345 w 5435602"/>
                <a:gd name="connsiteY20" fmla="*/ 420736 h 779764"/>
                <a:gd name="connsiteX21" fmla="*/ 2411911 w 5435602"/>
                <a:gd name="connsiteY21" fmla="*/ 302930 h 779764"/>
                <a:gd name="connsiteX22" fmla="*/ 3662900 w 5435602"/>
                <a:gd name="connsiteY22" fmla="*/ 471224 h 779764"/>
                <a:gd name="connsiteX23" fmla="*/ 3657290 w 5435602"/>
                <a:gd name="connsiteY23" fmla="*/ 712446 h 779764"/>
                <a:gd name="connsiteX24" fmla="*/ 3730218 w 5435602"/>
                <a:gd name="connsiteY24" fmla="*/ 712446 h 779764"/>
                <a:gd name="connsiteX25" fmla="*/ 3758267 w 5435602"/>
                <a:gd name="connsiteY25" fmla="*/ 650738 h 779764"/>
                <a:gd name="connsiteX26" fmla="*/ 3769487 w 5435602"/>
                <a:gd name="connsiteY26" fmla="*/ 482444 h 779764"/>
                <a:gd name="connsiteX27" fmla="*/ 4010709 w 5435602"/>
                <a:gd name="connsiteY27" fmla="*/ 488054 h 7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35602" h="779764">
                  <a:moveTo>
                    <a:pt x="600642" y="152623"/>
                  </a:moveTo>
                  <a:cubicBezTo>
                    <a:pt x="600642" y="179816"/>
                    <a:pt x="600641" y="207009"/>
                    <a:pt x="600641" y="234202"/>
                  </a:cubicBezTo>
                  <a:lnTo>
                    <a:pt x="704520" y="249971"/>
                  </a:lnTo>
                  <a:lnTo>
                    <a:pt x="1623470" y="365822"/>
                  </a:lnTo>
                  <a:lnTo>
                    <a:pt x="1633493" y="434798"/>
                  </a:lnTo>
                  <a:lnTo>
                    <a:pt x="1627457" y="438822"/>
                  </a:lnTo>
                  <a:lnTo>
                    <a:pt x="1588136" y="458483"/>
                  </a:lnTo>
                  <a:lnTo>
                    <a:pt x="0" y="241486"/>
                  </a:lnTo>
                  <a:close/>
                  <a:moveTo>
                    <a:pt x="5099013" y="0"/>
                  </a:moveTo>
                  <a:lnTo>
                    <a:pt x="5435602" y="28049"/>
                  </a:lnTo>
                  <a:lnTo>
                    <a:pt x="3859244" y="779764"/>
                  </a:lnTo>
                  <a:lnTo>
                    <a:pt x="1604098" y="454395"/>
                  </a:lnTo>
                  <a:lnTo>
                    <a:pt x="1627457" y="438822"/>
                  </a:lnTo>
                  <a:lnTo>
                    <a:pt x="1633629" y="435736"/>
                  </a:lnTo>
                  <a:lnTo>
                    <a:pt x="1633493" y="434798"/>
                  </a:lnTo>
                  <a:lnTo>
                    <a:pt x="1637756" y="431956"/>
                  </a:lnTo>
                  <a:lnTo>
                    <a:pt x="1671415" y="443175"/>
                  </a:lnTo>
                  <a:lnTo>
                    <a:pt x="1738733" y="415126"/>
                  </a:lnTo>
                  <a:lnTo>
                    <a:pt x="1733123" y="392687"/>
                  </a:lnTo>
                  <a:lnTo>
                    <a:pt x="1772392" y="392687"/>
                  </a:lnTo>
                  <a:lnTo>
                    <a:pt x="1974345" y="420736"/>
                  </a:lnTo>
                  <a:lnTo>
                    <a:pt x="2411911" y="302930"/>
                  </a:lnTo>
                  <a:lnTo>
                    <a:pt x="3662900" y="471224"/>
                  </a:lnTo>
                  <a:lnTo>
                    <a:pt x="3657290" y="712446"/>
                  </a:lnTo>
                  <a:lnTo>
                    <a:pt x="3730218" y="712446"/>
                  </a:lnTo>
                  <a:lnTo>
                    <a:pt x="3758267" y="650738"/>
                  </a:lnTo>
                  <a:lnTo>
                    <a:pt x="3769487" y="482444"/>
                  </a:lnTo>
                  <a:lnTo>
                    <a:pt x="4010709" y="488054"/>
                  </a:ln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4778695" y="2722174"/>
              <a:ext cx="214615" cy="2548972"/>
            </a:xfrm>
            <a:custGeom>
              <a:avLst/>
              <a:gdLst>
                <a:gd name="connsiteX0" fmla="*/ 0 w 168322"/>
                <a:gd name="connsiteY0" fmla="*/ 0 h 1419367"/>
                <a:gd name="connsiteX1" fmla="*/ 163773 w 168322"/>
                <a:gd name="connsiteY1" fmla="*/ 4549 h 1419367"/>
                <a:gd name="connsiteX2" fmla="*/ 168322 w 168322"/>
                <a:gd name="connsiteY2" fmla="*/ 1419367 h 1419367"/>
                <a:gd name="connsiteX3" fmla="*/ 27296 w 168322"/>
                <a:gd name="connsiteY3" fmla="*/ 1392071 h 1419367"/>
                <a:gd name="connsiteX4" fmla="*/ 0 w 168322"/>
                <a:gd name="connsiteY4" fmla="*/ 0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22" h="1419367">
                  <a:moveTo>
                    <a:pt x="0" y="0"/>
                  </a:moveTo>
                  <a:lnTo>
                    <a:pt x="163773" y="4549"/>
                  </a:lnTo>
                  <a:cubicBezTo>
                    <a:pt x="165289" y="476155"/>
                    <a:pt x="166806" y="947761"/>
                    <a:pt x="168322" y="1419367"/>
                  </a:cubicBezTo>
                  <a:lnTo>
                    <a:pt x="27296" y="1392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89E"/>
            </a:solidFill>
            <a:ln>
              <a:solidFill>
                <a:srgbClr val="AEB4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5057685" y="1578079"/>
              <a:ext cx="4273140" cy="1030408"/>
            </a:xfrm>
            <a:custGeom>
              <a:avLst/>
              <a:gdLst>
                <a:gd name="connsiteX0" fmla="*/ 0 w 3351406"/>
                <a:gd name="connsiteY0" fmla="*/ 0 h 581184"/>
                <a:gd name="connsiteX1" fmla="*/ 1860658 w 3351406"/>
                <a:gd name="connsiteY1" fmla="*/ 172332 h 581184"/>
                <a:gd name="connsiteX2" fmla="*/ 2090095 w 3351406"/>
                <a:gd name="connsiteY2" fmla="*/ 238879 h 581184"/>
                <a:gd name="connsiteX3" fmla="*/ 3292208 w 3351406"/>
                <a:gd name="connsiteY3" fmla="*/ 545209 h 581184"/>
                <a:gd name="connsiteX4" fmla="*/ 3215401 w 3351406"/>
                <a:gd name="connsiteY4" fmla="*/ 539168 h 581184"/>
                <a:gd name="connsiteX5" fmla="*/ 3351406 w 3351406"/>
                <a:gd name="connsiteY5" fmla="*/ 575574 h 581184"/>
                <a:gd name="connsiteX6" fmla="*/ 1872841 w 3351406"/>
                <a:gd name="connsiteY6" fmla="*/ 581184 h 581184"/>
                <a:gd name="connsiteX7" fmla="*/ 829498 w 3351406"/>
                <a:gd name="connsiteY7" fmla="*/ 295083 h 581184"/>
                <a:gd name="connsiteX8" fmla="*/ 1011690 w 3351406"/>
                <a:gd name="connsiteY8" fmla="*/ 304576 h 5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1406" h="581184">
                  <a:moveTo>
                    <a:pt x="0" y="0"/>
                  </a:moveTo>
                  <a:lnTo>
                    <a:pt x="1860658" y="172332"/>
                  </a:lnTo>
                  <a:lnTo>
                    <a:pt x="2090095" y="238879"/>
                  </a:lnTo>
                  <a:lnTo>
                    <a:pt x="3292208" y="545209"/>
                  </a:lnTo>
                  <a:lnTo>
                    <a:pt x="3215401" y="539168"/>
                  </a:lnTo>
                  <a:lnTo>
                    <a:pt x="3351406" y="575574"/>
                  </a:lnTo>
                  <a:lnTo>
                    <a:pt x="1872841" y="581184"/>
                  </a:lnTo>
                  <a:lnTo>
                    <a:pt x="829498" y="295083"/>
                  </a:lnTo>
                  <a:lnTo>
                    <a:pt x="1011690" y="30457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3082585" y="1570007"/>
              <a:ext cx="6294356" cy="4239370"/>
            </a:xfrm>
            <a:custGeom>
              <a:avLst/>
              <a:gdLst>
                <a:gd name="connsiteX0" fmla="*/ 1514650 w 4936638"/>
                <a:gd name="connsiteY0" fmla="*/ 0 h 2391144"/>
                <a:gd name="connsiteX1" fmla="*/ 2524417 w 4936638"/>
                <a:gd name="connsiteY1" fmla="*/ 302930 h 2391144"/>
                <a:gd name="connsiteX2" fmla="*/ 2389782 w 4936638"/>
                <a:gd name="connsiteY2" fmla="*/ 314150 h 2391144"/>
                <a:gd name="connsiteX3" fmla="*/ 3450037 w 4936638"/>
                <a:gd name="connsiteY3" fmla="*/ 589031 h 2391144"/>
                <a:gd name="connsiteX4" fmla="*/ 4869320 w 4936638"/>
                <a:gd name="connsiteY4" fmla="*/ 577811 h 2391144"/>
                <a:gd name="connsiteX5" fmla="*/ 4123215 w 4936638"/>
                <a:gd name="connsiteY5" fmla="*/ 370248 h 2391144"/>
                <a:gd name="connsiteX6" fmla="*/ 4936638 w 4936638"/>
                <a:gd name="connsiteY6" fmla="*/ 560982 h 2391144"/>
                <a:gd name="connsiteX7" fmla="*/ 4914199 w 4936638"/>
                <a:gd name="connsiteY7" fmla="*/ 594641 h 2391144"/>
                <a:gd name="connsiteX8" fmla="*/ 4773953 w 4936638"/>
                <a:gd name="connsiteY8" fmla="*/ 605860 h 2391144"/>
                <a:gd name="connsiteX9" fmla="*/ 3391258 w 4936638"/>
                <a:gd name="connsiteY9" fmla="*/ 672765 h 2391144"/>
                <a:gd name="connsiteX10" fmla="*/ 3372980 w 4936638"/>
                <a:gd name="connsiteY10" fmla="*/ 2384794 h 2391144"/>
                <a:gd name="connsiteX11" fmla="*/ 3296780 w 4936638"/>
                <a:gd name="connsiteY11" fmla="*/ 2391144 h 2391144"/>
                <a:gd name="connsiteX12" fmla="*/ 3315803 w 4936638"/>
                <a:gd name="connsiteY12" fmla="*/ 653751 h 2391144"/>
                <a:gd name="connsiteX13" fmla="*/ 2339293 w 4936638"/>
                <a:gd name="connsiteY13" fmla="*/ 370248 h 2391144"/>
                <a:gd name="connsiteX14" fmla="*/ 2337727 w 4936638"/>
                <a:gd name="connsiteY14" fmla="*/ 365551 h 2391144"/>
                <a:gd name="connsiteX15" fmla="*/ 1309230 w 4936638"/>
                <a:gd name="connsiteY15" fmla="*/ 651244 h 2391144"/>
                <a:gd name="connsiteX16" fmla="*/ 1340980 w 4936638"/>
                <a:gd name="connsiteY16" fmla="*/ 2111744 h 2391144"/>
                <a:gd name="connsiteX17" fmla="*/ 1315580 w 4936638"/>
                <a:gd name="connsiteY17" fmla="*/ 2124444 h 2391144"/>
                <a:gd name="connsiteX18" fmla="*/ 1277480 w 4936638"/>
                <a:gd name="connsiteY18" fmla="*/ 2124444 h 2391144"/>
                <a:gd name="connsiteX19" fmla="*/ 1258430 w 4936638"/>
                <a:gd name="connsiteY19" fmla="*/ 619494 h 2391144"/>
                <a:gd name="connsiteX20" fmla="*/ 2294216 w 4936638"/>
                <a:gd name="connsiteY20" fmla="*/ 311225 h 2391144"/>
                <a:gd name="connsiteX21" fmla="*/ 1542699 w 4936638"/>
                <a:gd name="connsiteY21" fmla="*/ 84148 h 2391144"/>
                <a:gd name="connsiteX22" fmla="*/ 72928 w 4936638"/>
                <a:gd name="connsiteY22" fmla="*/ 628300 h 2391144"/>
                <a:gd name="connsiteX23" fmla="*/ 0 w 4936638"/>
                <a:gd name="connsiteY23" fmla="*/ 577811 h 239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6638" h="2391144">
                  <a:moveTo>
                    <a:pt x="1514650" y="0"/>
                  </a:moveTo>
                  <a:lnTo>
                    <a:pt x="2524417" y="302930"/>
                  </a:lnTo>
                  <a:lnTo>
                    <a:pt x="2389782" y="314150"/>
                  </a:lnTo>
                  <a:lnTo>
                    <a:pt x="3450037" y="589031"/>
                  </a:lnTo>
                  <a:lnTo>
                    <a:pt x="4869320" y="577811"/>
                  </a:lnTo>
                  <a:lnTo>
                    <a:pt x="4123215" y="370248"/>
                  </a:lnTo>
                  <a:lnTo>
                    <a:pt x="4936638" y="560982"/>
                  </a:lnTo>
                  <a:lnTo>
                    <a:pt x="4914199" y="594641"/>
                  </a:lnTo>
                  <a:lnTo>
                    <a:pt x="4773953" y="605860"/>
                  </a:lnTo>
                  <a:lnTo>
                    <a:pt x="3391258" y="672765"/>
                  </a:lnTo>
                  <a:lnTo>
                    <a:pt x="3372980" y="2384794"/>
                  </a:lnTo>
                  <a:lnTo>
                    <a:pt x="3296780" y="2391144"/>
                  </a:lnTo>
                  <a:lnTo>
                    <a:pt x="3315803" y="653751"/>
                  </a:lnTo>
                  <a:lnTo>
                    <a:pt x="2339293" y="370248"/>
                  </a:lnTo>
                  <a:lnTo>
                    <a:pt x="2337727" y="365551"/>
                  </a:lnTo>
                  <a:lnTo>
                    <a:pt x="1309230" y="651244"/>
                  </a:lnTo>
                  <a:lnTo>
                    <a:pt x="1340980" y="2111744"/>
                  </a:lnTo>
                  <a:lnTo>
                    <a:pt x="1315580" y="2124444"/>
                  </a:lnTo>
                  <a:lnTo>
                    <a:pt x="1277480" y="2124444"/>
                  </a:lnTo>
                  <a:lnTo>
                    <a:pt x="1258430" y="619494"/>
                  </a:lnTo>
                  <a:lnTo>
                    <a:pt x="2294216" y="311225"/>
                  </a:lnTo>
                  <a:lnTo>
                    <a:pt x="1542699" y="84148"/>
                  </a:lnTo>
                  <a:lnTo>
                    <a:pt x="72928" y="628300"/>
                  </a:lnTo>
                  <a:lnTo>
                    <a:pt x="0" y="577811"/>
                  </a:lnTo>
                  <a:close/>
                </a:path>
              </a:pathLst>
            </a:custGeom>
            <a:solidFill>
              <a:srgbClr val="DAEB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7781633" y="2671340"/>
              <a:ext cx="1396279" cy="2753651"/>
            </a:xfrm>
            <a:custGeom>
              <a:avLst/>
              <a:gdLst>
                <a:gd name="connsiteX0" fmla="*/ 1088305 w 1088305"/>
                <a:gd name="connsiteY0" fmla="*/ 0 h 1492210"/>
                <a:gd name="connsiteX1" fmla="*/ 1054646 w 1088305"/>
                <a:gd name="connsiteY1" fmla="*/ 1049034 h 1492210"/>
                <a:gd name="connsiteX2" fmla="*/ 0 w 1088305"/>
                <a:gd name="connsiteY2" fmla="*/ 1492210 h 1492210"/>
                <a:gd name="connsiteX3" fmla="*/ 3602 w 1088305"/>
                <a:gd name="connsiteY3" fmla="*/ 1357013 h 1492210"/>
                <a:gd name="connsiteX4" fmla="*/ 3602 w 1088305"/>
                <a:gd name="connsiteY4" fmla="*/ 46700 h 1492210"/>
                <a:gd name="connsiteX5" fmla="*/ 10602 w 1088305"/>
                <a:gd name="connsiteY5" fmla="*/ 46700 h 1492210"/>
                <a:gd name="connsiteX6" fmla="*/ 9511 w 1088305"/>
                <a:gd name="connsiteY6" fmla="*/ 45017 h 1492210"/>
                <a:gd name="connsiteX7" fmla="*/ 0 w 1088305"/>
                <a:gd name="connsiteY7" fmla="*/ 44878 h 149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05" h="1492210">
                  <a:moveTo>
                    <a:pt x="1088305" y="0"/>
                  </a:moveTo>
                  <a:lnTo>
                    <a:pt x="1054646" y="1049034"/>
                  </a:lnTo>
                  <a:lnTo>
                    <a:pt x="0" y="1492210"/>
                  </a:lnTo>
                  <a:lnTo>
                    <a:pt x="3602" y="1357013"/>
                  </a:lnTo>
                  <a:lnTo>
                    <a:pt x="3602" y="46700"/>
                  </a:lnTo>
                  <a:lnTo>
                    <a:pt x="10602" y="46700"/>
                  </a:lnTo>
                  <a:lnTo>
                    <a:pt x="9511" y="45017"/>
                  </a:lnTo>
                  <a:cubicBezTo>
                    <a:pt x="4961" y="40341"/>
                    <a:pt x="1403" y="41138"/>
                    <a:pt x="0" y="44878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8305299" y="3160700"/>
              <a:ext cx="223505" cy="348583"/>
              <a:chOff x="5313483" y="4089188"/>
              <a:chExt cx="175294" cy="196612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5313483" y="4089188"/>
                <a:ext cx="175294" cy="196612"/>
              </a:xfrm>
              <a:prstGeom prst="rect">
                <a:avLst/>
              </a:prstGeom>
              <a:solidFill>
                <a:srgbClr val="C7CDCB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5331828" y="4104728"/>
                <a:ext cx="138604" cy="155460"/>
              </a:xfrm>
              <a:prstGeom prst="rect">
                <a:avLst/>
              </a:prstGeom>
              <a:solidFill>
                <a:srgbClr val="1F262C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6697441" y="3503857"/>
              <a:ext cx="605626" cy="1203453"/>
              <a:chOff x="4052447" y="4282740"/>
              <a:chExt cx="474990" cy="678787"/>
            </a:xfrm>
          </p:grpSpPr>
          <p:sp>
            <p:nvSpPr>
              <p:cNvPr id="158" name="Freeform 157"/>
              <p:cNvSpPr/>
              <p:nvPr/>
            </p:nvSpPr>
            <p:spPr>
              <a:xfrm>
                <a:off x="4052447" y="4282740"/>
                <a:ext cx="474339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4097839" y="4311970"/>
                <a:ext cx="429598" cy="615898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37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2" name="Freeform 151"/>
            <p:cNvSpPr/>
            <p:nvPr/>
          </p:nvSpPr>
          <p:spPr>
            <a:xfrm>
              <a:off x="7741449" y="2731952"/>
              <a:ext cx="91209" cy="2699598"/>
            </a:xfrm>
            <a:custGeom>
              <a:avLst/>
              <a:gdLst>
                <a:gd name="connsiteX0" fmla="*/ 8313 w 78971"/>
                <a:gd name="connsiteY0" fmla="*/ 12469 h 1529542"/>
                <a:gd name="connsiteX1" fmla="*/ 78971 w 78971"/>
                <a:gd name="connsiteY1" fmla="*/ 0 h 1529542"/>
                <a:gd name="connsiteX2" fmla="*/ 74815 w 78971"/>
                <a:gd name="connsiteY2" fmla="*/ 1492135 h 1529542"/>
                <a:gd name="connsiteX3" fmla="*/ 0 w 78971"/>
                <a:gd name="connsiteY3" fmla="*/ 1529542 h 1529542"/>
                <a:gd name="connsiteX4" fmla="*/ 8313 w 78971"/>
                <a:gd name="connsiteY4" fmla="*/ 12469 h 15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71" h="1529542">
                  <a:moveTo>
                    <a:pt x="8313" y="12469"/>
                  </a:moveTo>
                  <a:lnTo>
                    <a:pt x="78971" y="0"/>
                  </a:lnTo>
                  <a:cubicBezTo>
                    <a:pt x="77586" y="497378"/>
                    <a:pt x="76200" y="994757"/>
                    <a:pt x="74815" y="1492135"/>
                  </a:cubicBezTo>
                  <a:lnTo>
                    <a:pt x="0" y="1529542"/>
                  </a:lnTo>
                  <a:lnTo>
                    <a:pt x="8313" y="12469"/>
                  </a:lnTo>
                  <a:close/>
                </a:path>
              </a:pathLst>
            </a:custGeom>
            <a:solidFill>
              <a:srgbClr val="657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7577165" y="2763967"/>
              <a:ext cx="174883" cy="2689689"/>
            </a:xfrm>
            <a:custGeom>
              <a:avLst/>
              <a:gdLst>
                <a:gd name="connsiteX0" fmla="*/ 116378 w 137160"/>
                <a:gd name="connsiteY0" fmla="*/ 1500447 h 1504604"/>
                <a:gd name="connsiteX1" fmla="*/ 0 w 137160"/>
                <a:gd name="connsiteY1" fmla="*/ 1504604 h 1504604"/>
                <a:gd name="connsiteX2" fmla="*/ 8313 w 137160"/>
                <a:gd name="connsiteY2" fmla="*/ 4157 h 1504604"/>
                <a:gd name="connsiteX3" fmla="*/ 137160 w 137160"/>
                <a:gd name="connsiteY3" fmla="*/ 0 h 1504604"/>
                <a:gd name="connsiteX4" fmla="*/ 116378 w 137160"/>
                <a:gd name="connsiteY4" fmla="*/ 1500447 h 1504604"/>
                <a:gd name="connsiteX0" fmla="*/ 128847 w 137160"/>
                <a:gd name="connsiteY0" fmla="*/ 1517073 h 1517073"/>
                <a:gd name="connsiteX1" fmla="*/ 0 w 137160"/>
                <a:gd name="connsiteY1" fmla="*/ 1504604 h 1517073"/>
                <a:gd name="connsiteX2" fmla="*/ 8313 w 137160"/>
                <a:gd name="connsiteY2" fmla="*/ 4157 h 1517073"/>
                <a:gd name="connsiteX3" fmla="*/ 137160 w 137160"/>
                <a:gd name="connsiteY3" fmla="*/ 0 h 1517073"/>
                <a:gd name="connsiteX4" fmla="*/ 128847 w 137160"/>
                <a:gd name="connsiteY4" fmla="*/ 1517073 h 151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" h="1517073">
                  <a:moveTo>
                    <a:pt x="128847" y="1517073"/>
                  </a:moveTo>
                  <a:lnTo>
                    <a:pt x="0" y="1504604"/>
                  </a:lnTo>
                  <a:lnTo>
                    <a:pt x="8313" y="4157"/>
                  </a:lnTo>
                  <a:lnTo>
                    <a:pt x="137160" y="0"/>
                  </a:lnTo>
                  <a:lnTo>
                    <a:pt x="128847" y="1517073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9087516" y="2660802"/>
              <a:ext cx="79493" cy="1960157"/>
            </a:xfrm>
            <a:custGeom>
              <a:avLst/>
              <a:gdLst>
                <a:gd name="connsiteX0" fmla="*/ 62346 w 62346"/>
                <a:gd name="connsiteY0" fmla="*/ 0 h 1105593"/>
                <a:gd name="connsiteX1" fmla="*/ 45720 w 62346"/>
                <a:gd name="connsiteY1" fmla="*/ 1093124 h 1105593"/>
                <a:gd name="connsiteX2" fmla="*/ 0 w 62346"/>
                <a:gd name="connsiteY2" fmla="*/ 1105593 h 1105593"/>
                <a:gd name="connsiteX3" fmla="*/ 12469 w 62346"/>
                <a:gd name="connsiteY3" fmla="*/ 8313 h 1105593"/>
                <a:gd name="connsiteX4" fmla="*/ 62346 w 62346"/>
                <a:gd name="connsiteY4" fmla="*/ 0 h 11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6" h="1105593">
                  <a:moveTo>
                    <a:pt x="62346" y="0"/>
                  </a:moveTo>
                  <a:lnTo>
                    <a:pt x="45720" y="1093124"/>
                  </a:lnTo>
                  <a:lnTo>
                    <a:pt x="0" y="1105593"/>
                  </a:lnTo>
                  <a:lnTo>
                    <a:pt x="12469" y="8313"/>
                  </a:lnTo>
                  <a:lnTo>
                    <a:pt x="62346" y="0"/>
                  </a:lnTo>
                  <a:close/>
                </a:path>
              </a:pathLst>
            </a:custGeom>
            <a:solidFill>
              <a:srgbClr val="5F7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3518264" y="2725783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4789714" y="2743200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2668772" y="4614529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solidFill>
              <a:srgbClr val="2B52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95088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30242" y="5299"/>
            <a:ext cx="12222241" cy="6857999"/>
          </a:xfrm>
          <a:prstGeom prst="rect">
            <a:avLst/>
          </a:prstGeom>
          <a:blipFill dpi="0" rotWithShape="1">
            <a:blip r:embed="rId2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2536141" y="1157927"/>
            <a:ext cx="6937704" cy="4803835"/>
            <a:chOff x="2536141" y="1607106"/>
            <a:chExt cx="6937704" cy="4803835"/>
          </a:xfrm>
        </p:grpSpPr>
        <p:grpSp>
          <p:nvGrpSpPr>
            <p:cNvPr id="171" name="Group 170"/>
            <p:cNvGrpSpPr/>
            <p:nvPr/>
          </p:nvGrpSpPr>
          <p:grpSpPr>
            <a:xfrm>
              <a:off x="2536141" y="1607106"/>
              <a:ext cx="6937704" cy="4803835"/>
              <a:chOff x="2536141" y="1607106"/>
              <a:chExt cx="6937704" cy="4803835"/>
            </a:xfrm>
          </p:grpSpPr>
          <p:sp>
            <p:nvSpPr>
              <p:cNvPr id="3" name="Freeform 2"/>
              <p:cNvSpPr/>
              <p:nvPr/>
            </p:nvSpPr>
            <p:spPr>
              <a:xfrm>
                <a:off x="2563539" y="1617843"/>
                <a:ext cx="6910306" cy="4793098"/>
              </a:xfrm>
              <a:custGeom>
                <a:avLst/>
                <a:gdLst>
                  <a:gd name="connsiteX0" fmla="*/ 0 w 5429250"/>
                  <a:gd name="connsiteY0" fmla="*/ 1924050 h 2724150"/>
                  <a:gd name="connsiteX1" fmla="*/ 581025 w 5429250"/>
                  <a:gd name="connsiteY1" fmla="*/ 1847850 h 2724150"/>
                  <a:gd name="connsiteX2" fmla="*/ 571500 w 5429250"/>
                  <a:gd name="connsiteY2" fmla="*/ 638175 h 2724150"/>
                  <a:gd name="connsiteX3" fmla="*/ 333375 w 5429250"/>
                  <a:gd name="connsiteY3" fmla="*/ 628650 h 2724150"/>
                  <a:gd name="connsiteX4" fmla="*/ 333375 w 5429250"/>
                  <a:gd name="connsiteY4" fmla="*/ 571500 h 2724150"/>
                  <a:gd name="connsiteX5" fmla="*/ 1857375 w 5429250"/>
                  <a:gd name="connsiteY5" fmla="*/ 0 h 2724150"/>
                  <a:gd name="connsiteX6" fmla="*/ 3810000 w 5429250"/>
                  <a:gd name="connsiteY6" fmla="*/ 180975 h 2724150"/>
                  <a:gd name="connsiteX7" fmla="*/ 5286375 w 5429250"/>
                  <a:gd name="connsiteY7" fmla="*/ 561975 h 2724150"/>
                  <a:gd name="connsiteX8" fmla="*/ 5276850 w 5429250"/>
                  <a:gd name="connsiteY8" fmla="*/ 609600 h 2724150"/>
                  <a:gd name="connsiteX9" fmla="*/ 5124450 w 5429250"/>
                  <a:gd name="connsiteY9" fmla="*/ 619125 h 2724150"/>
                  <a:gd name="connsiteX10" fmla="*/ 5114925 w 5429250"/>
                  <a:gd name="connsiteY10" fmla="*/ 628650 h 2724150"/>
                  <a:gd name="connsiteX11" fmla="*/ 5086350 w 5429250"/>
                  <a:gd name="connsiteY11" fmla="*/ 1695450 h 2724150"/>
                  <a:gd name="connsiteX12" fmla="*/ 5429250 w 5429250"/>
                  <a:gd name="connsiteY12" fmla="*/ 1724025 h 2724150"/>
                  <a:gd name="connsiteX13" fmla="*/ 5429250 w 5429250"/>
                  <a:gd name="connsiteY13" fmla="*/ 1905000 h 2724150"/>
                  <a:gd name="connsiteX14" fmla="*/ 3867150 w 5429250"/>
                  <a:gd name="connsiteY14" fmla="*/ 2724150 h 2724150"/>
                  <a:gd name="connsiteX15" fmla="*/ 19050 w 5429250"/>
                  <a:gd name="connsiteY15" fmla="*/ 2152650 h 2724150"/>
                  <a:gd name="connsiteX16" fmla="*/ 0 w 5429250"/>
                  <a:gd name="connsiteY16" fmla="*/ 1924050 h 272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29250" h="2724150">
                    <a:moveTo>
                      <a:pt x="0" y="1924050"/>
                    </a:moveTo>
                    <a:lnTo>
                      <a:pt x="581025" y="1847850"/>
                    </a:lnTo>
                    <a:lnTo>
                      <a:pt x="571500" y="638175"/>
                    </a:lnTo>
                    <a:lnTo>
                      <a:pt x="333375" y="628650"/>
                    </a:lnTo>
                    <a:lnTo>
                      <a:pt x="333375" y="571500"/>
                    </a:lnTo>
                    <a:lnTo>
                      <a:pt x="1857375" y="0"/>
                    </a:lnTo>
                    <a:lnTo>
                      <a:pt x="3810000" y="180975"/>
                    </a:lnTo>
                    <a:lnTo>
                      <a:pt x="5286375" y="561975"/>
                    </a:lnTo>
                    <a:lnTo>
                      <a:pt x="5276850" y="609600"/>
                    </a:lnTo>
                    <a:lnTo>
                      <a:pt x="5124450" y="619125"/>
                    </a:lnTo>
                    <a:lnTo>
                      <a:pt x="5114925" y="628650"/>
                    </a:lnTo>
                    <a:lnTo>
                      <a:pt x="5086350" y="1695450"/>
                    </a:lnTo>
                    <a:lnTo>
                      <a:pt x="5429250" y="1724025"/>
                    </a:lnTo>
                    <a:lnTo>
                      <a:pt x="5429250" y="1905000"/>
                    </a:lnTo>
                    <a:lnTo>
                      <a:pt x="3867150" y="2724150"/>
                    </a:lnTo>
                    <a:lnTo>
                      <a:pt x="19050" y="2152650"/>
                    </a:lnTo>
                    <a:lnTo>
                      <a:pt x="0" y="1924050"/>
                    </a:lnTo>
                    <a:close/>
                  </a:path>
                </a:pathLst>
              </a:custGeom>
              <a:solidFill>
                <a:srgbClr val="AEB4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Freeform 3"/>
              <p:cNvSpPr/>
              <p:nvPr/>
            </p:nvSpPr>
            <p:spPr>
              <a:xfrm>
                <a:off x="3082654" y="1747178"/>
                <a:ext cx="4161567" cy="979464"/>
              </a:xfrm>
              <a:custGeom>
                <a:avLst/>
                <a:gdLst>
                  <a:gd name="connsiteX0" fmla="*/ 3132202 w 3263900"/>
                  <a:gd name="connsiteY0" fmla="*/ 512177 h 552450"/>
                  <a:gd name="connsiteX1" fmla="*/ 3263900 w 3263900"/>
                  <a:gd name="connsiteY1" fmla="*/ 552450 h 552450"/>
                  <a:gd name="connsiteX2" fmla="*/ 3229651 w 3263900"/>
                  <a:gd name="connsiteY2" fmla="*/ 552383 h 552450"/>
                  <a:gd name="connsiteX3" fmla="*/ 1457325 w 3263900"/>
                  <a:gd name="connsiteY3" fmla="*/ 0 h 552450"/>
                  <a:gd name="connsiteX4" fmla="*/ 2273338 w 3263900"/>
                  <a:gd name="connsiteY4" fmla="*/ 249537 h 552450"/>
                  <a:gd name="connsiteX5" fmla="*/ 1335281 w 3263900"/>
                  <a:gd name="connsiteY5" fmla="*/ 548698 h 552450"/>
                  <a:gd name="connsiteX6" fmla="*/ 0 w 3263900"/>
                  <a:gd name="connsiteY6" fmla="*/ 54610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900" h="552450">
                    <a:moveTo>
                      <a:pt x="3132202" y="512177"/>
                    </a:moveTo>
                    <a:lnTo>
                      <a:pt x="3263900" y="552450"/>
                    </a:lnTo>
                    <a:lnTo>
                      <a:pt x="3229651" y="552383"/>
                    </a:lnTo>
                    <a:close/>
                    <a:moveTo>
                      <a:pt x="1457325" y="0"/>
                    </a:moveTo>
                    <a:lnTo>
                      <a:pt x="2273338" y="249537"/>
                    </a:lnTo>
                    <a:lnTo>
                      <a:pt x="1335281" y="548698"/>
                    </a:lnTo>
                    <a:lnTo>
                      <a:pt x="0" y="546100"/>
                    </a:lnTo>
                    <a:close/>
                  </a:path>
                </a:pathLst>
              </a:custGeom>
              <a:solidFill>
                <a:srgbClr val="8F99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Freeform 4"/>
              <p:cNvSpPr/>
              <p:nvPr/>
            </p:nvSpPr>
            <p:spPr>
              <a:xfrm>
                <a:off x="4712311" y="2799441"/>
                <a:ext cx="2510589" cy="2615773"/>
              </a:xfrm>
              <a:custGeom>
                <a:avLst/>
                <a:gdLst>
                  <a:gd name="connsiteX0" fmla="*/ 0 w 1969045"/>
                  <a:gd name="connsiteY0" fmla="*/ 0 h 1475382"/>
                  <a:gd name="connsiteX1" fmla="*/ 1940996 w 1969045"/>
                  <a:gd name="connsiteY1" fmla="*/ 5610 h 1475382"/>
                  <a:gd name="connsiteX2" fmla="*/ 1969045 w 1969045"/>
                  <a:gd name="connsiteY2" fmla="*/ 16829 h 1475382"/>
                  <a:gd name="connsiteX3" fmla="*/ 1957825 w 1969045"/>
                  <a:gd name="connsiteY3" fmla="*/ 1475382 h 1475382"/>
                  <a:gd name="connsiteX4" fmla="*/ 678787 w 1969045"/>
                  <a:gd name="connsiteY4" fmla="*/ 1323917 h 1475382"/>
                  <a:gd name="connsiteX5" fmla="*/ 190733 w 1969045"/>
                  <a:gd name="connsiteY5" fmla="*/ 1419283 h 1475382"/>
                  <a:gd name="connsiteX6" fmla="*/ 22439 w 1969045"/>
                  <a:gd name="connsiteY6" fmla="*/ 1391234 h 1475382"/>
                  <a:gd name="connsiteX7" fmla="*/ 0 w 1969045"/>
                  <a:gd name="connsiteY7" fmla="*/ 0 h 14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9045" h="1475382">
                    <a:moveTo>
                      <a:pt x="0" y="0"/>
                    </a:moveTo>
                    <a:lnTo>
                      <a:pt x="1940996" y="5610"/>
                    </a:lnTo>
                    <a:lnTo>
                      <a:pt x="1969045" y="16829"/>
                    </a:lnTo>
                    <a:lnTo>
                      <a:pt x="1957825" y="1475382"/>
                    </a:lnTo>
                    <a:lnTo>
                      <a:pt x="678787" y="1323917"/>
                    </a:lnTo>
                    <a:lnTo>
                      <a:pt x="190733" y="1419283"/>
                    </a:lnTo>
                    <a:lnTo>
                      <a:pt x="22439" y="1391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B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>
                <a:off x="5219478" y="2429190"/>
                <a:ext cx="1991723" cy="349004"/>
              </a:xfrm>
              <a:prstGeom prst="triangle">
                <a:avLst>
                  <a:gd name="adj" fmla="val 54264"/>
                </a:avLst>
              </a:prstGeom>
              <a:solidFill>
                <a:srgbClr val="A2A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895312" y="2708439"/>
                <a:ext cx="275279" cy="2611904"/>
              </a:xfrm>
              <a:custGeom>
                <a:avLst/>
                <a:gdLst>
                  <a:gd name="connsiteX0" fmla="*/ 0 w 215900"/>
                  <a:gd name="connsiteY0" fmla="*/ 44450 h 1473200"/>
                  <a:gd name="connsiteX1" fmla="*/ 139700 w 215900"/>
                  <a:gd name="connsiteY1" fmla="*/ 0 h 1473200"/>
                  <a:gd name="connsiteX2" fmla="*/ 215900 w 215900"/>
                  <a:gd name="connsiteY2" fmla="*/ 0 h 1473200"/>
                  <a:gd name="connsiteX3" fmla="*/ 215900 w 215900"/>
                  <a:gd name="connsiteY3" fmla="*/ 1454150 h 1473200"/>
                  <a:gd name="connsiteX4" fmla="*/ 133350 w 215900"/>
                  <a:gd name="connsiteY4" fmla="*/ 1473200 h 1473200"/>
                  <a:gd name="connsiteX5" fmla="*/ 19050 w 215900"/>
                  <a:gd name="connsiteY5" fmla="*/ 1466850 h 1473200"/>
                  <a:gd name="connsiteX6" fmla="*/ 0 w 215900"/>
                  <a:gd name="connsiteY6" fmla="*/ 44450 h 147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900" h="1473200">
                    <a:moveTo>
                      <a:pt x="0" y="44450"/>
                    </a:moveTo>
                    <a:lnTo>
                      <a:pt x="139700" y="0"/>
                    </a:lnTo>
                    <a:lnTo>
                      <a:pt x="215900" y="0"/>
                    </a:lnTo>
                    <a:lnTo>
                      <a:pt x="215900" y="1454150"/>
                    </a:lnTo>
                    <a:lnTo>
                      <a:pt x="133350" y="1473200"/>
                    </a:lnTo>
                    <a:lnTo>
                      <a:pt x="19050" y="1466850"/>
                    </a:lnTo>
                    <a:lnTo>
                      <a:pt x="0" y="44450"/>
                    </a:ln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5065337" y="2759104"/>
                <a:ext cx="97157" cy="2578130"/>
              </a:xfrm>
              <a:custGeom>
                <a:avLst/>
                <a:gdLst>
                  <a:gd name="connsiteX0" fmla="*/ 0 w 76200"/>
                  <a:gd name="connsiteY0" fmla="*/ 0 h 1454150"/>
                  <a:gd name="connsiteX1" fmla="*/ 76200 w 76200"/>
                  <a:gd name="connsiteY1" fmla="*/ 0 h 1454150"/>
                  <a:gd name="connsiteX2" fmla="*/ 76200 w 76200"/>
                  <a:gd name="connsiteY2" fmla="*/ 1422400 h 1454150"/>
                  <a:gd name="connsiteX3" fmla="*/ 0 w 76200"/>
                  <a:gd name="connsiteY3" fmla="*/ 1454150 h 1454150"/>
                  <a:gd name="connsiteX4" fmla="*/ 0 w 76200"/>
                  <a:gd name="connsiteY4" fmla="*/ 0 h 145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145415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1422400"/>
                    </a:lnTo>
                    <a:lnTo>
                      <a:pt x="0" y="14541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95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5587631" y="2777988"/>
                <a:ext cx="2088582" cy="2715230"/>
              </a:xfrm>
              <a:custGeom>
                <a:avLst/>
                <a:gdLst>
                  <a:gd name="connsiteX0" fmla="*/ 0 w 1638066"/>
                  <a:gd name="connsiteY0" fmla="*/ 23982 h 1531479"/>
                  <a:gd name="connsiteX1" fmla="*/ 1284648 w 1638066"/>
                  <a:gd name="connsiteY1" fmla="*/ 35202 h 1531479"/>
                  <a:gd name="connsiteX2" fmla="*/ 1267819 w 1638066"/>
                  <a:gd name="connsiteY2" fmla="*/ 1499364 h 1531479"/>
                  <a:gd name="connsiteX3" fmla="*/ 11220 w 1638066"/>
                  <a:gd name="connsiteY3" fmla="*/ 1336679 h 1531479"/>
                  <a:gd name="connsiteX4" fmla="*/ 1638066 w 1638066"/>
                  <a:gd name="connsiteY4" fmla="*/ 0 h 1531479"/>
                  <a:gd name="connsiteX5" fmla="*/ 1626847 w 1638066"/>
                  <a:gd name="connsiteY5" fmla="*/ 1531479 h 1531479"/>
                  <a:gd name="connsiteX6" fmla="*/ 1368796 w 1638066"/>
                  <a:gd name="connsiteY6" fmla="*/ 1509040 h 1531479"/>
                  <a:gd name="connsiteX7" fmla="*/ 1357576 w 1638066"/>
                  <a:gd name="connsiteY7" fmla="*/ 22439 h 1531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8066" h="1531479">
                    <a:moveTo>
                      <a:pt x="0" y="23982"/>
                    </a:moveTo>
                    <a:lnTo>
                      <a:pt x="1284648" y="35202"/>
                    </a:lnTo>
                    <a:lnTo>
                      <a:pt x="1267819" y="1499364"/>
                    </a:lnTo>
                    <a:lnTo>
                      <a:pt x="11220" y="1336679"/>
                    </a:lnTo>
                    <a:close/>
                    <a:moveTo>
                      <a:pt x="1638066" y="0"/>
                    </a:moveTo>
                    <a:cubicBezTo>
                      <a:pt x="1634326" y="510493"/>
                      <a:pt x="1630587" y="1020986"/>
                      <a:pt x="1626847" y="1531479"/>
                    </a:cubicBezTo>
                    <a:lnTo>
                      <a:pt x="1368796" y="1509040"/>
                    </a:lnTo>
                    <a:lnTo>
                      <a:pt x="1357576" y="224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3397839" y="2013162"/>
                <a:ext cx="2152482" cy="737723"/>
              </a:xfrm>
              <a:custGeom>
                <a:avLst/>
                <a:gdLst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93792 w 1625634"/>
                  <a:gd name="connsiteY2" fmla="*/ 420736 h 420736"/>
                  <a:gd name="connsiteX3" fmla="*/ 0 w 1625634"/>
                  <a:gd name="connsiteY3" fmla="*/ 420736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921841 w 1625634"/>
                  <a:gd name="connsiteY2" fmla="*/ 40390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7135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4891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206951 w 1671353"/>
                  <a:gd name="connsiteY0" fmla="*/ 0 h 416100"/>
                  <a:gd name="connsiteX1" fmla="*/ 1671353 w 1671353"/>
                  <a:gd name="connsiteY1" fmla="*/ 168262 h 416100"/>
                  <a:gd name="connsiteX2" fmla="*/ 894632 w 1671353"/>
                  <a:gd name="connsiteY2" fmla="*/ 409516 h 416100"/>
                  <a:gd name="connsiteX3" fmla="*/ 0 w 1671353"/>
                  <a:gd name="connsiteY3" fmla="*/ 416100 h 416100"/>
                  <a:gd name="connsiteX4" fmla="*/ 1206951 w 1671353"/>
                  <a:gd name="connsiteY4" fmla="*/ 0 h 416100"/>
                  <a:gd name="connsiteX0" fmla="*/ 1206951 w 1699402"/>
                  <a:gd name="connsiteY0" fmla="*/ 0 h 416100"/>
                  <a:gd name="connsiteX1" fmla="*/ 1699402 w 1699402"/>
                  <a:gd name="connsiteY1" fmla="*/ 179482 h 416100"/>
                  <a:gd name="connsiteX2" fmla="*/ 894632 w 1699402"/>
                  <a:gd name="connsiteY2" fmla="*/ 409516 h 416100"/>
                  <a:gd name="connsiteX3" fmla="*/ 0 w 1699402"/>
                  <a:gd name="connsiteY3" fmla="*/ 416100 h 416100"/>
                  <a:gd name="connsiteX4" fmla="*/ 1206951 w 1699402"/>
                  <a:gd name="connsiteY4" fmla="*/ 0 h 416100"/>
                  <a:gd name="connsiteX0" fmla="*/ 1206951 w 1688183"/>
                  <a:gd name="connsiteY0" fmla="*/ 0 h 416100"/>
                  <a:gd name="connsiteX1" fmla="*/ 1688183 w 1688183"/>
                  <a:gd name="connsiteY1" fmla="*/ 173872 h 416100"/>
                  <a:gd name="connsiteX2" fmla="*/ 894632 w 1688183"/>
                  <a:gd name="connsiteY2" fmla="*/ 409516 h 416100"/>
                  <a:gd name="connsiteX3" fmla="*/ 0 w 1688183"/>
                  <a:gd name="connsiteY3" fmla="*/ 416100 h 416100"/>
                  <a:gd name="connsiteX4" fmla="*/ 1206951 w 1688183"/>
                  <a:gd name="connsiteY4" fmla="*/ 0 h 4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8183" h="416100">
                    <a:moveTo>
                      <a:pt x="1206951" y="0"/>
                    </a:moveTo>
                    <a:lnTo>
                      <a:pt x="1688183" y="173872"/>
                    </a:lnTo>
                    <a:lnTo>
                      <a:pt x="894632" y="409516"/>
                    </a:lnTo>
                    <a:lnTo>
                      <a:pt x="0" y="416100"/>
                    </a:lnTo>
                    <a:lnTo>
                      <a:pt x="1206951" y="0"/>
                    </a:lnTo>
                    <a:close/>
                  </a:path>
                </a:pathLst>
              </a:custGeom>
              <a:solidFill>
                <a:srgbClr val="F9F9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298775" y="2760831"/>
                <a:ext cx="157358" cy="2247773"/>
              </a:xfrm>
              <a:custGeom>
                <a:avLst/>
                <a:gdLst>
                  <a:gd name="connsiteX0" fmla="*/ 0 w 123415"/>
                  <a:gd name="connsiteY0" fmla="*/ 0 h 1267818"/>
                  <a:gd name="connsiteX1" fmla="*/ 89757 w 123415"/>
                  <a:gd name="connsiteY1" fmla="*/ 0 h 1267818"/>
                  <a:gd name="connsiteX2" fmla="*/ 123415 w 123415"/>
                  <a:gd name="connsiteY2" fmla="*/ 1267818 h 1267818"/>
                  <a:gd name="connsiteX3" fmla="*/ 11219 w 123415"/>
                  <a:gd name="connsiteY3" fmla="*/ 1262208 h 1267818"/>
                  <a:gd name="connsiteX4" fmla="*/ 0 w 123415"/>
                  <a:gd name="connsiteY4" fmla="*/ 0 h 1267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15" h="1267818">
                    <a:moveTo>
                      <a:pt x="0" y="0"/>
                    </a:moveTo>
                    <a:lnTo>
                      <a:pt x="89757" y="0"/>
                    </a:lnTo>
                    <a:lnTo>
                      <a:pt x="123415" y="1267818"/>
                    </a:lnTo>
                    <a:lnTo>
                      <a:pt x="11219" y="1262208"/>
                    </a:lnTo>
                    <a:cubicBezTo>
                      <a:pt x="7479" y="837732"/>
                      <a:pt x="3740" y="413256"/>
                      <a:pt x="0" y="0"/>
                    </a:cubicBez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735014" y="3291224"/>
                <a:ext cx="536451" cy="1969289"/>
                <a:chOff x="3200989" y="4130663"/>
                <a:chExt cx="420736" cy="1110744"/>
              </a:xfrm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3200989" y="4130663"/>
                  <a:ext cx="420736" cy="1110744"/>
                </a:xfrm>
                <a:custGeom>
                  <a:avLst/>
                  <a:gdLst>
                    <a:gd name="connsiteX0" fmla="*/ 0 w 420736"/>
                    <a:gd name="connsiteY0" fmla="*/ 0 h 1110744"/>
                    <a:gd name="connsiteX1" fmla="*/ 420736 w 420736"/>
                    <a:gd name="connsiteY1" fmla="*/ 16829 h 1110744"/>
                    <a:gd name="connsiteX2" fmla="*/ 409516 w 420736"/>
                    <a:gd name="connsiteY2" fmla="*/ 1110744 h 1110744"/>
                    <a:gd name="connsiteX3" fmla="*/ 5609 w 420736"/>
                    <a:gd name="connsiteY3" fmla="*/ 1065865 h 1110744"/>
                    <a:gd name="connsiteX4" fmla="*/ 0 w 420736"/>
                    <a:gd name="connsiteY4" fmla="*/ 0 h 1110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736" h="1110744">
                      <a:moveTo>
                        <a:pt x="0" y="0"/>
                      </a:moveTo>
                      <a:lnTo>
                        <a:pt x="420736" y="16829"/>
                      </a:lnTo>
                      <a:lnTo>
                        <a:pt x="409516" y="1110744"/>
                      </a:lnTo>
                      <a:lnTo>
                        <a:pt x="5609" y="1065865"/>
                      </a:lnTo>
                      <a:cubicBezTo>
                        <a:pt x="3739" y="714317"/>
                        <a:pt x="1870" y="362768"/>
                        <a:pt x="0" y="0"/>
                      </a:cubicBezTo>
                      <a:close/>
                    </a:path>
                  </a:pathLst>
                </a:custGeom>
                <a:solidFill>
                  <a:srgbClr val="3818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242687" y="4195898"/>
                  <a:ext cx="350711" cy="1013162"/>
                  <a:chOff x="3377157" y="4176848"/>
                  <a:chExt cx="350711" cy="1013162"/>
                </a:xfrm>
              </p:grpSpPr>
              <p:sp>
                <p:nvSpPr>
                  <p:cNvPr id="35" name="Rectangle 55"/>
                  <p:cNvSpPr/>
                  <p:nvPr/>
                </p:nvSpPr>
                <p:spPr>
                  <a:xfrm>
                    <a:off x="3377157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Rectangle 55"/>
                  <p:cNvSpPr/>
                  <p:nvPr/>
                </p:nvSpPr>
                <p:spPr>
                  <a:xfrm>
                    <a:off x="3498641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" name="Rectangle 55"/>
                  <p:cNvSpPr/>
                  <p:nvPr/>
                </p:nvSpPr>
                <p:spPr>
                  <a:xfrm>
                    <a:off x="3614881" y="4180589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" name="Rectangle 55"/>
                  <p:cNvSpPr/>
                  <p:nvPr/>
                </p:nvSpPr>
                <p:spPr>
                  <a:xfrm>
                    <a:off x="3377157" y="4621618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" name="Rectangle 55"/>
                  <p:cNvSpPr/>
                  <p:nvPr/>
                </p:nvSpPr>
                <p:spPr>
                  <a:xfrm>
                    <a:off x="3501914" y="463598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Rectangle 55"/>
                  <p:cNvSpPr/>
                  <p:nvPr/>
                </p:nvSpPr>
                <p:spPr>
                  <a:xfrm>
                    <a:off x="3618833" y="465281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3711145" y="3363161"/>
                <a:ext cx="910876" cy="1203453"/>
                <a:chOff x="1759533" y="4182458"/>
                <a:chExt cx="714396" cy="678787"/>
              </a:xfrm>
            </p:grpSpPr>
            <p:sp>
              <p:nvSpPr>
                <p:cNvPr id="28" name="Freeform 27"/>
                <p:cNvSpPr/>
                <p:nvPr/>
              </p:nvSpPr>
              <p:spPr>
                <a:xfrm>
                  <a:off x="1759533" y="4182458"/>
                  <a:ext cx="706837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E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1868069" y="4252452"/>
                  <a:ext cx="605860" cy="583421"/>
                </a:xfrm>
                <a:custGeom>
                  <a:avLst/>
                  <a:gdLst>
                    <a:gd name="connsiteX0" fmla="*/ 0 w 605860"/>
                    <a:gd name="connsiteY0" fmla="*/ 0 h 583421"/>
                    <a:gd name="connsiteX1" fmla="*/ 589030 w 605860"/>
                    <a:gd name="connsiteY1" fmla="*/ 16830 h 583421"/>
                    <a:gd name="connsiteX2" fmla="*/ 605860 w 605860"/>
                    <a:gd name="connsiteY2" fmla="*/ 583421 h 583421"/>
                    <a:gd name="connsiteX3" fmla="*/ 11219 w 605860"/>
                    <a:gd name="connsiteY3" fmla="*/ 532933 h 583421"/>
                    <a:gd name="connsiteX4" fmla="*/ 0 w 605860"/>
                    <a:gd name="connsiteY4" fmla="*/ 0 h 583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5860" h="583421">
                      <a:moveTo>
                        <a:pt x="0" y="0"/>
                      </a:moveTo>
                      <a:lnTo>
                        <a:pt x="589030" y="16830"/>
                      </a:lnTo>
                      <a:lnTo>
                        <a:pt x="605860" y="583421"/>
                      </a:lnTo>
                      <a:lnTo>
                        <a:pt x="11219" y="5329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1860645" y="4248937"/>
                  <a:ext cx="172871" cy="545910"/>
                </a:xfrm>
                <a:custGeom>
                  <a:avLst/>
                  <a:gdLst>
                    <a:gd name="connsiteX0" fmla="*/ 0 w 172871"/>
                    <a:gd name="connsiteY0" fmla="*/ 0 h 545910"/>
                    <a:gd name="connsiteX1" fmla="*/ 163773 w 172871"/>
                    <a:gd name="connsiteY1" fmla="*/ 4549 h 545910"/>
                    <a:gd name="connsiteX2" fmla="*/ 172871 w 172871"/>
                    <a:gd name="connsiteY2" fmla="*/ 545910 h 545910"/>
                    <a:gd name="connsiteX3" fmla="*/ 18197 w 172871"/>
                    <a:gd name="connsiteY3" fmla="*/ 532263 h 545910"/>
                    <a:gd name="connsiteX4" fmla="*/ 0 w 172871"/>
                    <a:gd name="connsiteY4" fmla="*/ 0 h 5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71" h="545910">
                      <a:moveTo>
                        <a:pt x="0" y="0"/>
                      </a:moveTo>
                      <a:lnTo>
                        <a:pt x="163773" y="4549"/>
                      </a:lnTo>
                      <a:lnTo>
                        <a:pt x="172871" y="545910"/>
                      </a:lnTo>
                      <a:lnTo>
                        <a:pt x="18197" y="532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83C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2051713" y="4252452"/>
                  <a:ext cx="250209" cy="564108"/>
                </a:xfrm>
                <a:custGeom>
                  <a:avLst/>
                  <a:gdLst>
                    <a:gd name="connsiteX0" fmla="*/ 0 w 250209"/>
                    <a:gd name="connsiteY0" fmla="*/ 0 h 564108"/>
                    <a:gd name="connsiteX1" fmla="*/ 241111 w 250209"/>
                    <a:gd name="connsiteY1" fmla="*/ 18197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9098 h 573206"/>
                    <a:gd name="connsiteX1" fmla="*/ 245660 w 250209"/>
                    <a:gd name="connsiteY1" fmla="*/ 0 h 573206"/>
                    <a:gd name="connsiteX2" fmla="*/ 250209 w 250209"/>
                    <a:gd name="connsiteY2" fmla="*/ 573206 h 573206"/>
                    <a:gd name="connsiteX3" fmla="*/ 9099 w 250209"/>
                    <a:gd name="connsiteY3" fmla="*/ 555009 h 573206"/>
                    <a:gd name="connsiteX4" fmla="*/ 0 w 250209"/>
                    <a:gd name="connsiteY4" fmla="*/ 9098 h 573206"/>
                    <a:gd name="connsiteX0" fmla="*/ 0 w 250209"/>
                    <a:gd name="connsiteY0" fmla="*/ 0 h 564108"/>
                    <a:gd name="connsiteX1" fmla="*/ 232013 w 250209"/>
                    <a:gd name="connsiteY1" fmla="*/ 9099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5661 w 250209"/>
                    <a:gd name="connsiteY1" fmla="*/ 4550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1112 w 250209"/>
                    <a:gd name="connsiteY1" fmla="*/ 18198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209" h="564108">
                      <a:moveTo>
                        <a:pt x="0" y="0"/>
                      </a:moveTo>
                      <a:lnTo>
                        <a:pt x="241112" y="18198"/>
                      </a:lnTo>
                      <a:cubicBezTo>
                        <a:pt x="242628" y="209267"/>
                        <a:pt x="248693" y="373039"/>
                        <a:pt x="250209" y="564108"/>
                      </a:cubicBezTo>
                      <a:lnTo>
                        <a:pt x="9099" y="5459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838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2320118" y="4268932"/>
                  <a:ext cx="145577" cy="559558"/>
                </a:xfrm>
                <a:custGeom>
                  <a:avLst/>
                  <a:gdLst>
                    <a:gd name="connsiteX0" fmla="*/ 0 w 136478"/>
                    <a:gd name="connsiteY0" fmla="*/ 0 h 559558"/>
                    <a:gd name="connsiteX1" fmla="*/ 122830 w 136478"/>
                    <a:gd name="connsiteY1" fmla="*/ 4549 h 559558"/>
                    <a:gd name="connsiteX2" fmla="*/ 136478 w 136478"/>
                    <a:gd name="connsiteY2" fmla="*/ 559558 h 559558"/>
                    <a:gd name="connsiteX3" fmla="*/ 0 w 136478"/>
                    <a:gd name="connsiteY3" fmla="*/ 550460 h 559558"/>
                    <a:gd name="connsiteX4" fmla="*/ 0 w 136478"/>
                    <a:gd name="connsiteY4" fmla="*/ 0 h 559558"/>
                    <a:gd name="connsiteX0" fmla="*/ 0 w 145577"/>
                    <a:gd name="connsiteY0" fmla="*/ 0 h 559558"/>
                    <a:gd name="connsiteX1" fmla="*/ 131929 w 145577"/>
                    <a:gd name="connsiteY1" fmla="*/ 4549 h 559558"/>
                    <a:gd name="connsiteX2" fmla="*/ 145577 w 145577"/>
                    <a:gd name="connsiteY2" fmla="*/ 559558 h 559558"/>
                    <a:gd name="connsiteX3" fmla="*/ 9099 w 145577"/>
                    <a:gd name="connsiteY3" fmla="*/ 550460 h 559558"/>
                    <a:gd name="connsiteX4" fmla="*/ 0 w 145577"/>
                    <a:gd name="connsiteY4" fmla="*/ 0 h 55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577" h="559558">
                      <a:moveTo>
                        <a:pt x="0" y="0"/>
                      </a:moveTo>
                      <a:lnTo>
                        <a:pt x="131929" y="4549"/>
                      </a:lnTo>
                      <a:lnTo>
                        <a:pt x="145577" y="559558"/>
                      </a:lnTo>
                      <a:lnTo>
                        <a:pt x="9099" y="550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40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Freeform 13"/>
              <p:cNvSpPr/>
              <p:nvPr/>
            </p:nvSpPr>
            <p:spPr>
              <a:xfrm>
                <a:off x="2536141" y="4591996"/>
                <a:ext cx="6930550" cy="1382480"/>
              </a:xfrm>
              <a:custGeom>
                <a:avLst/>
                <a:gdLst>
                  <a:gd name="connsiteX0" fmla="*/ 600642 w 5435602"/>
                  <a:gd name="connsiteY0" fmla="*/ 152623 h 779764"/>
                  <a:gd name="connsiteX1" fmla="*/ 600641 w 5435602"/>
                  <a:gd name="connsiteY1" fmla="*/ 234202 h 779764"/>
                  <a:gd name="connsiteX2" fmla="*/ 704520 w 5435602"/>
                  <a:gd name="connsiteY2" fmla="*/ 249971 h 779764"/>
                  <a:gd name="connsiteX3" fmla="*/ 1623470 w 5435602"/>
                  <a:gd name="connsiteY3" fmla="*/ 365822 h 779764"/>
                  <a:gd name="connsiteX4" fmla="*/ 1633493 w 5435602"/>
                  <a:gd name="connsiteY4" fmla="*/ 434798 h 779764"/>
                  <a:gd name="connsiteX5" fmla="*/ 1627457 w 5435602"/>
                  <a:gd name="connsiteY5" fmla="*/ 438822 h 779764"/>
                  <a:gd name="connsiteX6" fmla="*/ 1588136 w 5435602"/>
                  <a:gd name="connsiteY6" fmla="*/ 458483 h 779764"/>
                  <a:gd name="connsiteX7" fmla="*/ 0 w 5435602"/>
                  <a:gd name="connsiteY7" fmla="*/ 241486 h 779764"/>
                  <a:gd name="connsiteX8" fmla="*/ 5099013 w 5435602"/>
                  <a:gd name="connsiteY8" fmla="*/ 0 h 779764"/>
                  <a:gd name="connsiteX9" fmla="*/ 5435602 w 5435602"/>
                  <a:gd name="connsiteY9" fmla="*/ 28049 h 779764"/>
                  <a:gd name="connsiteX10" fmla="*/ 3859244 w 5435602"/>
                  <a:gd name="connsiteY10" fmla="*/ 779764 h 779764"/>
                  <a:gd name="connsiteX11" fmla="*/ 1604098 w 5435602"/>
                  <a:gd name="connsiteY11" fmla="*/ 454395 h 779764"/>
                  <a:gd name="connsiteX12" fmla="*/ 1627457 w 5435602"/>
                  <a:gd name="connsiteY12" fmla="*/ 438822 h 779764"/>
                  <a:gd name="connsiteX13" fmla="*/ 1633629 w 5435602"/>
                  <a:gd name="connsiteY13" fmla="*/ 435736 h 779764"/>
                  <a:gd name="connsiteX14" fmla="*/ 1633493 w 5435602"/>
                  <a:gd name="connsiteY14" fmla="*/ 434798 h 779764"/>
                  <a:gd name="connsiteX15" fmla="*/ 1637756 w 5435602"/>
                  <a:gd name="connsiteY15" fmla="*/ 431956 h 779764"/>
                  <a:gd name="connsiteX16" fmla="*/ 1671415 w 5435602"/>
                  <a:gd name="connsiteY16" fmla="*/ 443175 h 779764"/>
                  <a:gd name="connsiteX17" fmla="*/ 1738733 w 5435602"/>
                  <a:gd name="connsiteY17" fmla="*/ 415126 h 779764"/>
                  <a:gd name="connsiteX18" fmla="*/ 1733123 w 5435602"/>
                  <a:gd name="connsiteY18" fmla="*/ 392687 h 779764"/>
                  <a:gd name="connsiteX19" fmla="*/ 1772392 w 5435602"/>
                  <a:gd name="connsiteY19" fmla="*/ 392687 h 779764"/>
                  <a:gd name="connsiteX20" fmla="*/ 1974345 w 5435602"/>
                  <a:gd name="connsiteY20" fmla="*/ 420736 h 779764"/>
                  <a:gd name="connsiteX21" fmla="*/ 2411911 w 5435602"/>
                  <a:gd name="connsiteY21" fmla="*/ 302930 h 779764"/>
                  <a:gd name="connsiteX22" fmla="*/ 3662900 w 5435602"/>
                  <a:gd name="connsiteY22" fmla="*/ 471224 h 779764"/>
                  <a:gd name="connsiteX23" fmla="*/ 3657290 w 5435602"/>
                  <a:gd name="connsiteY23" fmla="*/ 712446 h 779764"/>
                  <a:gd name="connsiteX24" fmla="*/ 3730218 w 5435602"/>
                  <a:gd name="connsiteY24" fmla="*/ 712446 h 779764"/>
                  <a:gd name="connsiteX25" fmla="*/ 3758267 w 5435602"/>
                  <a:gd name="connsiteY25" fmla="*/ 650738 h 779764"/>
                  <a:gd name="connsiteX26" fmla="*/ 3769487 w 5435602"/>
                  <a:gd name="connsiteY26" fmla="*/ 482444 h 779764"/>
                  <a:gd name="connsiteX27" fmla="*/ 4010709 w 5435602"/>
                  <a:gd name="connsiteY27" fmla="*/ 488054 h 77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35602" h="779764">
                    <a:moveTo>
                      <a:pt x="600642" y="152623"/>
                    </a:moveTo>
                    <a:cubicBezTo>
                      <a:pt x="600642" y="179816"/>
                      <a:pt x="600641" y="207009"/>
                      <a:pt x="600641" y="234202"/>
                    </a:cubicBezTo>
                    <a:lnTo>
                      <a:pt x="704520" y="249971"/>
                    </a:lnTo>
                    <a:lnTo>
                      <a:pt x="1623470" y="365822"/>
                    </a:lnTo>
                    <a:lnTo>
                      <a:pt x="1633493" y="434798"/>
                    </a:lnTo>
                    <a:lnTo>
                      <a:pt x="1627457" y="438822"/>
                    </a:lnTo>
                    <a:lnTo>
                      <a:pt x="1588136" y="458483"/>
                    </a:lnTo>
                    <a:lnTo>
                      <a:pt x="0" y="241486"/>
                    </a:lnTo>
                    <a:close/>
                    <a:moveTo>
                      <a:pt x="5099013" y="0"/>
                    </a:moveTo>
                    <a:lnTo>
                      <a:pt x="5435602" y="28049"/>
                    </a:lnTo>
                    <a:lnTo>
                      <a:pt x="3859244" y="779764"/>
                    </a:lnTo>
                    <a:lnTo>
                      <a:pt x="1604098" y="454395"/>
                    </a:lnTo>
                    <a:lnTo>
                      <a:pt x="1627457" y="438822"/>
                    </a:lnTo>
                    <a:lnTo>
                      <a:pt x="1633629" y="435736"/>
                    </a:lnTo>
                    <a:lnTo>
                      <a:pt x="1633493" y="434798"/>
                    </a:lnTo>
                    <a:lnTo>
                      <a:pt x="1637756" y="431956"/>
                    </a:lnTo>
                    <a:lnTo>
                      <a:pt x="1671415" y="443175"/>
                    </a:lnTo>
                    <a:lnTo>
                      <a:pt x="1738733" y="415126"/>
                    </a:lnTo>
                    <a:lnTo>
                      <a:pt x="1733123" y="392687"/>
                    </a:lnTo>
                    <a:lnTo>
                      <a:pt x="1772392" y="392687"/>
                    </a:lnTo>
                    <a:lnTo>
                      <a:pt x="1974345" y="420736"/>
                    </a:lnTo>
                    <a:lnTo>
                      <a:pt x="2411911" y="302930"/>
                    </a:lnTo>
                    <a:lnTo>
                      <a:pt x="3662900" y="471224"/>
                    </a:lnTo>
                    <a:lnTo>
                      <a:pt x="3657290" y="712446"/>
                    </a:lnTo>
                    <a:lnTo>
                      <a:pt x="3730218" y="712446"/>
                    </a:lnTo>
                    <a:lnTo>
                      <a:pt x="3758267" y="650738"/>
                    </a:lnTo>
                    <a:lnTo>
                      <a:pt x="3769487" y="482444"/>
                    </a:lnTo>
                    <a:lnTo>
                      <a:pt x="4010709" y="488054"/>
                    </a:lnTo>
                    <a:close/>
                  </a:path>
                </a:pathLst>
              </a:cu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4694472" y="2759273"/>
                <a:ext cx="214615" cy="2548972"/>
              </a:xfrm>
              <a:custGeom>
                <a:avLst/>
                <a:gdLst>
                  <a:gd name="connsiteX0" fmla="*/ 0 w 168322"/>
                  <a:gd name="connsiteY0" fmla="*/ 0 h 1419367"/>
                  <a:gd name="connsiteX1" fmla="*/ 163773 w 168322"/>
                  <a:gd name="connsiteY1" fmla="*/ 4549 h 1419367"/>
                  <a:gd name="connsiteX2" fmla="*/ 168322 w 168322"/>
                  <a:gd name="connsiteY2" fmla="*/ 1419367 h 1419367"/>
                  <a:gd name="connsiteX3" fmla="*/ 27296 w 168322"/>
                  <a:gd name="connsiteY3" fmla="*/ 1392071 h 1419367"/>
                  <a:gd name="connsiteX4" fmla="*/ 0 w 168322"/>
                  <a:gd name="connsiteY4" fmla="*/ 0 h 141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22" h="1419367">
                    <a:moveTo>
                      <a:pt x="0" y="0"/>
                    </a:moveTo>
                    <a:lnTo>
                      <a:pt x="163773" y="4549"/>
                    </a:lnTo>
                    <a:cubicBezTo>
                      <a:pt x="165289" y="476155"/>
                      <a:pt x="166806" y="947761"/>
                      <a:pt x="168322" y="1419367"/>
                    </a:cubicBezTo>
                    <a:lnTo>
                      <a:pt x="27296" y="13920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A89E"/>
              </a:solidFill>
              <a:ln>
                <a:solidFill>
                  <a:srgbClr val="AEB4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973462" y="1615178"/>
                <a:ext cx="4273140" cy="1030408"/>
              </a:xfrm>
              <a:custGeom>
                <a:avLst/>
                <a:gdLst>
                  <a:gd name="connsiteX0" fmla="*/ 0 w 3351406"/>
                  <a:gd name="connsiteY0" fmla="*/ 0 h 581184"/>
                  <a:gd name="connsiteX1" fmla="*/ 1860658 w 3351406"/>
                  <a:gd name="connsiteY1" fmla="*/ 172332 h 581184"/>
                  <a:gd name="connsiteX2" fmla="*/ 2090095 w 3351406"/>
                  <a:gd name="connsiteY2" fmla="*/ 238879 h 581184"/>
                  <a:gd name="connsiteX3" fmla="*/ 3292208 w 3351406"/>
                  <a:gd name="connsiteY3" fmla="*/ 545209 h 581184"/>
                  <a:gd name="connsiteX4" fmla="*/ 3215401 w 3351406"/>
                  <a:gd name="connsiteY4" fmla="*/ 539168 h 581184"/>
                  <a:gd name="connsiteX5" fmla="*/ 3351406 w 3351406"/>
                  <a:gd name="connsiteY5" fmla="*/ 575574 h 581184"/>
                  <a:gd name="connsiteX6" fmla="*/ 1872841 w 3351406"/>
                  <a:gd name="connsiteY6" fmla="*/ 581184 h 581184"/>
                  <a:gd name="connsiteX7" fmla="*/ 829498 w 3351406"/>
                  <a:gd name="connsiteY7" fmla="*/ 295083 h 581184"/>
                  <a:gd name="connsiteX8" fmla="*/ 1011690 w 3351406"/>
                  <a:gd name="connsiteY8" fmla="*/ 304576 h 58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1406" h="581184">
                    <a:moveTo>
                      <a:pt x="0" y="0"/>
                    </a:moveTo>
                    <a:lnTo>
                      <a:pt x="1860658" y="172332"/>
                    </a:lnTo>
                    <a:lnTo>
                      <a:pt x="2090095" y="238879"/>
                    </a:lnTo>
                    <a:lnTo>
                      <a:pt x="3292208" y="545209"/>
                    </a:lnTo>
                    <a:lnTo>
                      <a:pt x="3215401" y="539168"/>
                    </a:lnTo>
                    <a:lnTo>
                      <a:pt x="3351406" y="575574"/>
                    </a:lnTo>
                    <a:lnTo>
                      <a:pt x="1872841" y="581184"/>
                    </a:lnTo>
                    <a:lnTo>
                      <a:pt x="829498" y="295083"/>
                    </a:lnTo>
                    <a:lnTo>
                      <a:pt x="1011690" y="30457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998362" y="1607106"/>
                <a:ext cx="6294356" cy="4239370"/>
              </a:xfrm>
              <a:custGeom>
                <a:avLst/>
                <a:gdLst>
                  <a:gd name="connsiteX0" fmla="*/ 1514650 w 4936638"/>
                  <a:gd name="connsiteY0" fmla="*/ 0 h 2391144"/>
                  <a:gd name="connsiteX1" fmla="*/ 2524417 w 4936638"/>
                  <a:gd name="connsiteY1" fmla="*/ 302930 h 2391144"/>
                  <a:gd name="connsiteX2" fmla="*/ 2389782 w 4936638"/>
                  <a:gd name="connsiteY2" fmla="*/ 314150 h 2391144"/>
                  <a:gd name="connsiteX3" fmla="*/ 3450037 w 4936638"/>
                  <a:gd name="connsiteY3" fmla="*/ 589031 h 2391144"/>
                  <a:gd name="connsiteX4" fmla="*/ 4869320 w 4936638"/>
                  <a:gd name="connsiteY4" fmla="*/ 577811 h 2391144"/>
                  <a:gd name="connsiteX5" fmla="*/ 4123215 w 4936638"/>
                  <a:gd name="connsiteY5" fmla="*/ 370248 h 2391144"/>
                  <a:gd name="connsiteX6" fmla="*/ 4936638 w 4936638"/>
                  <a:gd name="connsiteY6" fmla="*/ 560982 h 2391144"/>
                  <a:gd name="connsiteX7" fmla="*/ 4914199 w 4936638"/>
                  <a:gd name="connsiteY7" fmla="*/ 594641 h 2391144"/>
                  <a:gd name="connsiteX8" fmla="*/ 4773953 w 4936638"/>
                  <a:gd name="connsiteY8" fmla="*/ 605860 h 2391144"/>
                  <a:gd name="connsiteX9" fmla="*/ 3391258 w 4936638"/>
                  <a:gd name="connsiteY9" fmla="*/ 672765 h 2391144"/>
                  <a:gd name="connsiteX10" fmla="*/ 3372980 w 4936638"/>
                  <a:gd name="connsiteY10" fmla="*/ 2384794 h 2391144"/>
                  <a:gd name="connsiteX11" fmla="*/ 3296780 w 4936638"/>
                  <a:gd name="connsiteY11" fmla="*/ 2391144 h 2391144"/>
                  <a:gd name="connsiteX12" fmla="*/ 3315803 w 4936638"/>
                  <a:gd name="connsiteY12" fmla="*/ 653751 h 2391144"/>
                  <a:gd name="connsiteX13" fmla="*/ 2339293 w 4936638"/>
                  <a:gd name="connsiteY13" fmla="*/ 370248 h 2391144"/>
                  <a:gd name="connsiteX14" fmla="*/ 2337727 w 4936638"/>
                  <a:gd name="connsiteY14" fmla="*/ 365551 h 2391144"/>
                  <a:gd name="connsiteX15" fmla="*/ 1309230 w 4936638"/>
                  <a:gd name="connsiteY15" fmla="*/ 651244 h 2391144"/>
                  <a:gd name="connsiteX16" fmla="*/ 1340980 w 4936638"/>
                  <a:gd name="connsiteY16" fmla="*/ 2111744 h 2391144"/>
                  <a:gd name="connsiteX17" fmla="*/ 1315580 w 4936638"/>
                  <a:gd name="connsiteY17" fmla="*/ 2124444 h 2391144"/>
                  <a:gd name="connsiteX18" fmla="*/ 1277480 w 4936638"/>
                  <a:gd name="connsiteY18" fmla="*/ 2124444 h 2391144"/>
                  <a:gd name="connsiteX19" fmla="*/ 1258430 w 4936638"/>
                  <a:gd name="connsiteY19" fmla="*/ 619494 h 2391144"/>
                  <a:gd name="connsiteX20" fmla="*/ 2294216 w 4936638"/>
                  <a:gd name="connsiteY20" fmla="*/ 311225 h 2391144"/>
                  <a:gd name="connsiteX21" fmla="*/ 1542699 w 4936638"/>
                  <a:gd name="connsiteY21" fmla="*/ 84148 h 2391144"/>
                  <a:gd name="connsiteX22" fmla="*/ 72928 w 4936638"/>
                  <a:gd name="connsiteY22" fmla="*/ 628300 h 2391144"/>
                  <a:gd name="connsiteX23" fmla="*/ 0 w 4936638"/>
                  <a:gd name="connsiteY23" fmla="*/ 577811 h 239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36638" h="2391144">
                    <a:moveTo>
                      <a:pt x="1514650" y="0"/>
                    </a:moveTo>
                    <a:lnTo>
                      <a:pt x="2524417" y="302930"/>
                    </a:lnTo>
                    <a:lnTo>
                      <a:pt x="2389782" y="314150"/>
                    </a:lnTo>
                    <a:lnTo>
                      <a:pt x="3450037" y="589031"/>
                    </a:lnTo>
                    <a:lnTo>
                      <a:pt x="4869320" y="577811"/>
                    </a:lnTo>
                    <a:lnTo>
                      <a:pt x="4123215" y="370248"/>
                    </a:lnTo>
                    <a:lnTo>
                      <a:pt x="4936638" y="560982"/>
                    </a:lnTo>
                    <a:lnTo>
                      <a:pt x="4914199" y="594641"/>
                    </a:lnTo>
                    <a:lnTo>
                      <a:pt x="4773953" y="605860"/>
                    </a:lnTo>
                    <a:lnTo>
                      <a:pt x="3391258" y="672765"/>
                    </a:lnTo>
                    <a:lnTo>
                      <a:pt x="3372980" y="2384794"/>
                    </a:lnTo>
                    <a:lnTo>
                      <a:pt x="3296780" y="2391144"/>
                    </a:lnTo>
                    <a:lnTo>
                      <a:pt x="3315803" y="653751"/>
                    </a:lnTo>
                    <a:lnTo>
                      <a:pt x="2339293" y="370248"/>
                    </a:lnTo>
                    <a:lnTo>
                      <a:pt x="2337727" y="365551"/>
                    </a:lnTo>
                    <a:lnTo>
                      <a:pt x="1309230" y="651244"/>
                    </a:lnTo>
                    <a:lnTo>
                      <a:pt x="1340980" y="2111744"/>
                    </a:lnTo>
                    <a:lnTo>
                      <a:pt x="1315580" y="2124444"/>
                    </a:lnTo>
                    <a:lnTo>
                      <a:pt x="1277480" y="2124444"/>
                    </a:lnTo>
                    <a:lnTo>
                      <a:pt x="1258430" y="619494"/>
                    </a:lnTo>
                    <a:lnTo>
                      <a:pt x="2294216" y="311225"/>
                    </a:lnTo>
                    <a:lnTo>
                      <a:pt x="1542699" y="84148"/>
                    </a:lnTo>
                    <a:lnTo>
                      <a:pt x="72928" y="628300"/>
                    </a:lnTo>
                    <a:lnTo>
                      <a:pt x="0" y="577811"/>
                    </a:lnTo>
                    <a:close/>
                  </a:path>
                </a:pathLst>
              </a:custGeom>
              <a:solidFill>
                <a:srgbClr val="DAEB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7697410" y="2708439"/>
                <a:ext cx="1396279" cy="2753651"/>
              </a:xfrm>
              <a:custGeom>
                <a:avLst/>
                <a:gdLst>
                  <a:gd name="connsiteX0" fmla="*/ 1088305 w 1088305"/>
                  <a:gd name="connsiteY0" fmla="*/ 0 h 1492210"/>
                  <a:gd name="connsiteX1" fmla="*/ 1054646 w 1088305"/>
                  <a:gd name="connsiteY1" fmla="*/ 1049034 h 1492210"/>
                  <a:gd name="connsiteX2" fmla="*/ 0 w 1088305"/>
                  <a:gd name="connsiteY2" fmla="*/ 1492210 h 1492210"/>
                  <a:gd name="connsiteX3" fmla="*/ 3602 w 1088305"/>
                  <a:gd name="connsiteY3" fmla="*/ 1357013 h 1492210"/>
                  <a:gd name="connsiteX4" fmla="*/ 3602 w 1088305"/>
                  <a:gd name="connsiteY4" fmla="*/ 46700 h 1492210"/>
                  <a:gd name="connsiteX5" fmla="*/ 10602 w 1088305"/>
                  <a:gd name="connsiteY5" fmla="*/ 46700 h 1492210"/>
                  <a:gd name="connsiteX6" fmla="*/ 9511 w 1088305"/>
                  <a:gd name="connsiteY6" fmla="*/ 45017 h 1492210"/>
                  <a:gd name="connsiteX7" fmla="*/ 0 w 1088305"/>
                  <a:gd name="connsiteY7" fmla="*/ 44878 h 149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8305" h="1492210">
                    <a:moveTo>
                      <a:pt x="1088305" y="0"/>
                    </a:moveTo>
                    <a:lnTo>
                      <a:pt x="1054646" y="1049034"/>
                    </a:lnTo>
                    <a:lnTo>
                      <a:pt x="0" y="1492210"/>
                    </a:lnTo>
                    <a:lnTo>
                      <a:pt x="3602" y="1357013"/>
                    </a:lnTo>
                    <a:lnTo>
                      <a:pt x="3602" y="46700"/>
                    </a:lnTo>
                    <a:lnTo>
                      <a:pt x="10602" y="46700"/>
                    </a:lnTo>
                    <a:lnTo>
                      <a:pt x="9511" y="45017"/>
                    </a:lnTo>
                    <a:cubicBezTo>
                      <a:pt x="4961" y="40341"/>
                      <a:pt x="1403" y="41138"/>
                      <a:pt x="0" y="44878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8221076" y="3197799"/>
                <a:ext cx="223505" cy="348583"/>
                <a:chOff x="5313483" y="4089188"/>
                <a:chExt cx="175294" cy="196612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5313483" y="4089188"/>
                  <a:ext cx="175294" cy="196612"/>
                </a:xfrm>
                <a:prstGeom prst="rect">
                  <a:avLst/>
                </a:prstGeom>
                <a:solidFill>
                  <a:srgbClr val="C7CDCB"/>
                </a:solidFill>
                <a:ln>
                  <a:noFill/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331828" y="4104728"/>
                  <a:ext cx="138604" cy="155460"/>
                </a:xfrm>
                <a:prstGeom prst="rect">
                  <a:avLst/>
                </a:prstGeom>
                <a:solidFill>
                  <a:srgbClr val="1F262C"/>
                </a:solidFill>
                <a:ln>
                  <a:noFill/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613218" y="3540956"/>
                <a:ext cx="605626" cy="1203453"/>
                <a:chOff x="4052447" y="4282740"/>
                <a:chExt cx="474990" cy="678787"/>
              </a:xfrm>
            </p:grpSpPr>
            <p:sp>
              <p:nvSpPr>
                <p:cNvPr id="24" name="Freeform 23"/>
                <p:cNvSpPr/>
                <p:nvPr/>
              </p:nvSpPr>
              <p:spPr>
                <a:xfrm>
                  <a:off x="4052447" y="4282740"/>
                  <a:ext cx="474339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E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4097839" y="4311970"/>
                  <a:ext cx="429598" cy="615898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437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1" name="Freeform 20"/>
              <p:cNvSpPr/>
              <p:nvPr/>
            </p:nvSpPr>
            <p:spPr>
              <a:xfrm>
                <a:off x="7657226" y="2769051"/>
                <a:ext cx="91209" cy="2699598"/>
              </a:xfrm>
              <a:custGeom>
                <a:avLst/>
                <a:gdLst>
                  <a:gd name="connsiteX0" fmla="*/ 8313 w 78971"/>
                  <a:gd name="connsiteY0" fmla="*/ 12469 h 1529542"/>
                  <a:gd name="connsiteX1" fmla="*/ 78971 w 78971"/>
                  <a:gd name="connsiteY1" fmla="*/ 0 h 1529542"/>
                  <a:gd name="connsiteX2" fmla="*/ 74815 w 78971"/>
                  <a:gd name="connsiteY2" fmla="*/ 1492135 h 1529542"/>
                  <a:gd name="connsiteX3" fmla="*/ 0 w 78971"/>
                  <a:gd name="connsiteY3" fmla="*/ 1529542 h 1529542"/>
                  <a:gd name="connsiteX4" fmla="*/ 8313 w 78971"/>
                  <a:gd name="connsiteY4" fmla="*/ 12469 h 15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71" h="1529542">
                    <a:moveTo>
                      <a:pt x="8313" y="12469"/>
                    </a:moveTo>
                    <a:lnTo>
                      <a:pt x="78971" y="0"/>
                    </a:lnTo>
                    <a:cubicBezTo>
                      <a:pt x="77586" y="497378"/>
                      <a:pt x="76200" y="994757"/>
                      <a:pt x="74815" y="1492135"/>
                    </a:cubicBezTo>
                    <a:lnTo>
                      <a:pt x="0" y="1529542"/>
                    </a:lnTo>
                    <a:lnTo>
                      <a:pt x="8313" y="12469"/>
                    </a:lnTo>
                    <a:close/>
                  </a:path>
                </a:pathLst>
              </a:custGeom>
              <a:solidFill>
                <a:srgbClr val="657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7492942" y="2801066"/>
                <a:ext cx="174883" cy="2689689"/>
              </a:xfrm>
              <a:custGeom>
                <a:avLst/>
                <a:gdLst>
                  <a:gd name="connsiteX0" fmla="*/ 116378 w 137160"/>
                  <a:gd name="connsiteY0" fmla="*/ 1500447 h 1504604"/>
                  <a:gd name="connsiteX1" fmla="*/ 0 w 137160"/>
                  <a:gd name="connsiteY1" fmla="*/ 1504604 h 1504604"/>
                  <a:gd name="connsiteX2" fmla="*/ 8313 w 137160"/>
                  <a:gd name="connsiteY2" fmla="*/ 4157 h 1504604"/>
                  <a:gd name="connsiteX3" fmla="*/ 137160 w 137160"/>
                  <a:gd name="connsiteY3" fmla="*/ 0 h 1504604"/>
                  <a:gd name="connsiteX4" fmla="*/ 116378 w 137160"/>
                  <a:gd name="connsiteY4" fmla="*/ 1500447 h 1504604"/>
                  <a:gd name="connsiteX0" fmla="*/ 128847 w 137160"/>
                  <a:gd name="connsiteY0" fmla="*/ 1517073 h 1517073"/>
                  <a:gd name="connsiteX1" fmla="*/ 0 w 137160"/>
                  <a:gd name="connsiteY1" fmla="*/ 1504604 h 1517073"/>
                  <a:gd name="connsiteX2" fmla="*/ 8313 w 137160"/>
                  <a:gd name="connsiteY2" fmla="*/ 4157 h 1517073"/>
                  <a:gd name="connsiteX3" fmla="*/ 137160 w 137160"/>
                  <a:gd name="connsiteY3" fmla="*/ 0 h 1517073"/>
                  <a:gd name="connsiteX4" fmla="*/ 128847 w 137160"/>
                  <a:gd name="connsiteY4" fmla="*/ 1517073 h 1517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" h="1517073">
                    <a:moveTo>
                      <a:pt x="128847" y="1517073"/>
                    </a:moveTo>
                    <a:lnTo>
                      <a:pt x="0" y="1504604"/>
                    </a:lnTo>
                    <a:lnTo>
                      <a:pt x="8313" y="4157"/>
                    </a:lnTo>
                    <a:lnTo>
                      <a:pt x="137160" y="0"/>
                    </a:lnTo>
                    <a:lnTo>
                      <a:pt x="128847" y="1517073"/>
                    </a:ln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9003293" y="2697901"/>
                <a:ext cx="79493" cy="1960157"/>
              </a:xfrm>
              <a:custGeom>
                <a:avLst/>
                <a:gdLst>
                  <a:gd name="connsiteX0" fmla="*/ 62346 w 62346"/>
                  <a:gd name="connsiteY0" fmla="*/ 0 h 1105593"/>
                  <a:gd name="connsiteX1" fmla="*/ 45720 w 62346"/>
                  <a:gd name="connsiteY1" fmla="*/ 1093124 h 1105593"/>
                  <a:gd name="connsiteX2" fmla="*/ 0 w 62346"/>
                  <a:gd name="connsiteY2" fmla="*/ 1105593 h 1105593"/>
                  <a:gd name="connsiteX3" fmla="*/ 12469 w 62346"/>
                  <a:gd name="connsiteY3" fmla="*/ 8313 h 1105593"/>
                  <a:gd name="connsiteX4" fmla="*/ 62346 w 62346"/>
                  <a:gd name="connsiteY4" fmla="*/ 0 h 110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46" h="1105593">
                    <a:moveTo>
                      <a:pt x="62346" y="0"/>
                    </a:moveTo>
                    <a:lnTo>
                      <a:pt x="45720" y="1093124"/>
                    </a:lnTo>
                    <a:lnTo>
                      <a:pt x="0" y="1105593"/>
                    </a:lnTo>
                    <a:lnTo>
                      <a:pt x="12469" y="8313"/>
                    </a:lnTo>
                    <a:lnTo>
                      <a:pt x="62346" y="0"/>
                    </a:lnTo>
                    <a:close/>
                  </a:path>
                </a:pathLst>
              </a:custGeom>
              <a:solidFill>
                <a:srgbClr val="5F75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3434041" y="2762882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705491" y="2780299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2572517" y="4651628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solidFill>
              <a:srgbClr val="2B52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Oval 78"/>
          <p:cNvSpPr/>
          <p:nvPr/>
        </p:nvSpPr>
        <p:spPr>
          <a:xfrm>
            <a:off x="8703386" y="1413783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8426273" y="1407917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8125094" y="1409880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7822693" y="1415655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2916861" y="268272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2639081" y="2678647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2337902" y="2680610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2035501" y="267575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9895002" y="141765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9617889" y="1411786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9316710" y="1413749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9014309" y="1419524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034932" y="5501860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9806619" y="3467453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9531931" y="3456528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9254818" y="345066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2911735" y="5221445"/>
            <a:ext cx="1183441" cy="1126636"/>
            <a:chOff x="433747" y="2852382"/>
            <a:chExt cx="1714232" cy="1714232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44" name="Straight Connector 143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10084596" y="308883"/>
            <a:ext cx="1714232" cy="1714232"/>
            <a:chOff x="433747" y="2852382"/>
            <a:chExt cx="1714232" cy="1714232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53" name="Straight Connector 152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9969924" y="2992473"/>
            <a:ext cx="1216946" cy="1095405"/>
            <a:chOff x="433747" y="2852382"/>
            <a:chExt cx="1714232" cy="1714232"/>
          </a:xfrm>
        </p:grpSpPr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62" name="Straight Connector 161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433747" y="1638926"/>
            <a:ext cx="1714232" cy="1714232"/>
            <a:chOff x="433747" y="2852382"/>
            <a:chExt cx="1714232" cy="1714232"/>
          </a:xfrm>
        </p:grpSpPr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31" name="Straight Connector 130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/>
          <p:cNvSpPr/>
          <p:nvPr/>
        </p:nvSpPr>
        <p:spPr>
          <a:xfrm>
            <a:off x="4283025" y="5505400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282791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 tmFilter="0, 0; .2, .5; .8, .5; 1, 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75" autoRev="1" fill="hold"/>
                                        <p:tgtEl>
                                          <p:spTgt spid="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3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4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6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4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5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5" grpId="0" animBg="1"/>
      <p:bldP spid="96" grpId="0" animBg="1"/>
      <p:bldP spid="99" grpId="0" animBg="1"/>
      <p:bldP spid="100" grpId="0" animBg="1"/>
      <p:bldP spid="104" grpId="0" animBg="1"/>
      <p:bldP spid="105" grpId="0" animBg="1"/>
      <p:bldP spid="16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 dpi="0" rotWithShape="1">
            <a:blip r:embed="rId2">
              <a:alphaModFix amt="3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18" y="711860"/>
            <a:ext cx="9239332" cy="5211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7" name="Group 136"/>
          <p:cNvGrpSpPr/>
          <p:nvPr/>
        </p:nvGrpSpPr>
        <p:grpSpPr>
          <a:xfrm>
            <a:off x="5318952" y="2088107"/>
            <a:ext cx="1231832" cy="4391938"/>
            <a:chOff x="5318952" y="2088107"/>
            <a:chExt cx="1231832" cy="439193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1" name="Freeform 60"/>
            <p:cNvSpPr/>
            <p:nvPr/>
          </p:nvSpPr>
          <p:spPr>
            <a:xfrm flipH="1">
              <a:off x="5997880" y="6087403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5499426" y="6087403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5607048" y="4403013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424254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flipH="1">
              <a:off x="6303222" y="4715685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807950" y="3239731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363537" y="4715685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 rot="762122">
              <a:off x="6347349" y="2680475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 rot="20895462">
              <a:off x="5327574" y="2680475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418392" y="2177478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5635982" y="2760217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095590" y="2760217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318597">
              <a:off x="5401365" y="2088107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5601547" y="2640405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25026">
              <a:off x="6093540" y="2650999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5838619" y="2924731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757035" y="3068573"/>
              <a:ext cx="323449" cy="97027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 rot="402694">
              <a:off x="6170063" y="3540933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 rot="21197306" flipH="1">
              <a:off x="5318952" y="3549289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rot="10800000">
              <a:off x="5485143" y="3392223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1" name="Freeform 80"/>
          <p:cNvSpPr/>
          <p:nvPr/>
        </p:nvSpPr>
        <p:spPr>
          <a:xfrm>
            <a:off x="510548" y="2236024"/>
            <a:ext cx="1207183" cy="3668108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Freeform 81"/>
          <p:cNvSpPr/>
          <p:nvPr/>
        </p:nvSpPr>
        <p:spPr>
          <a:xfrm rot="528687" flipH="1">
            <a:off x="1843455" y="2027538"/>
            <a:ext cx="1358130" cy="3933907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EAB05E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8628736" y="2336813"/>
            <a:ext cx="1211542" cy="3681353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49383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9968226" y="2315874"/>
            <a:ext cx="1302390" cy="3717660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EA867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3238201" y="2150483"/>
            <a:ext cx="1014730" cy="3837178"/>
            <a:chOff x="2056516" y="270084"/>
            <a:chExt cx="1654551" cy="625664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5" name="Freeform 84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2209148" y="270084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Isosceles Triangle 97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3" name="Isosceles Triangle 102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Isosceles Triangle 103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8" name="Freeform 107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456250" y="2232875"/>
            <a:ext cx="1071018" cy="3806229"/>
            <a:chOff x="6369024" y="390726"/>
            <a:chExt cx="1654551" cy="6256647"/>
          </a:xfrm>
          <a:solidFill>
            <a:schemeClr val="accent4">
              <a:lumMod val="75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2" name="Freeform 111"/>
            <p:cNvSpPr/>
            <p:nvPr/>
          </p:nvSpPr>
          <p:spPr>
            <a:xfrm flipH="1">
              <a:off x="7292302" y="6089413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6583980" y="6089413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6698814" y="3695829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6573154" y="533259"/>
              <a:ext cx="1236449" cy="1532586"/>
            </a:xfrm>
            <a:prstGeom prst="roundRect">
              <a:avLst>
                <a:gd name="adj" fmla="val 31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 rot="762122">
              <a:off x="7724890" y="1248036"/>
              <a:ext cx="244698" cy="3155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 rot="20895462">
              <a:off x="6441898" y="1248036"/>
              <a:ext cx="244698" cy="3155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778031" y="1361352"/>
              <a:ext cx="163043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7431152" y="1361352"/>
              <a:ext cx="163043" cy="165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6729098" y="1191095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1" name="Freeform 120"/>
            <p:cNvSpPr/>
            <p:nvPr/>
          </p:nvSpPr>
          <p:spPr>
            <a:xfrm rot="1825026">
              <a:off x="7428239" y="1206149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2" name="Freeform 121"/>
            <p:cNvSpPr/>
            <p:nvPr/>
          </p:nvSpPr>
          <p:spPr>
            <a:xfrm rot="20670371">
              <a:off x="7105839" y="1595400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6950052" y="1799538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6521656" y="390726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5" name="Isosceles Triangle 124"/>
            <p:cNvSpPr/>
            <p:nvPr/>
          </p:nvSpPr>
          <p:spPr>
            <a:xfrm rot="10800000" flipH="1">
              <a:off x="7618078" y="3928781"/>
              <a:ext cx="125298" cy="159092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 rot="10800000">
              <a:off x="6458200" y="2259458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7" name="Freeform 126"/>
            <p:cNvSpPr/>
            <p:nvPr/>
          </p:nvSpPr>
          <p:spPr>
            <a:xfrm rot="10800000">
              <a:off x="6460132" y="2259458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022404" y="2042761"/>
              <a:ext cx="335280" cy="4681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836854" y="2157706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0" name="Isosceles Triangle 129"/>
            <p:cNvSpPr/>
            <p:nvPr/>
          </p:nvSpPr>
          <p:spPr>
            <a:xfrm rot="10800000">
              <a:off x="6572629" y="3875429"/>
              <a:ext cx="205401" cy="5931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1" name="Isosceles Triangle 130"/>
            <p:cNvSpPr/>
            <p:nvPr/>
          </p:nvSpPr>
          <p:spPr>
            <a:xfrm rot="10800000" flipH="1">
              <a:off x="7629602" y="3875429"/>
              <a:ext cx="205401" cy="5931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2" name="Isosceles Triangle 131"/>
            <p:cNvSpPr/>
            <p:nvPr/>
          </p:nvSpPr>
          <p:spPr>
            <a:xfrm rot="10800000">
              <a:off x="6572629" y="3977071"/>
              <a:ext cx="205401" cy="5931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3" name="Isosceles Triangle 132"/>
            <p:cNvSpPr/>
            <p:nvPr/>
          </p:nvSpPr>
          <p:spPr>
            <a:xfrm rot="10800000" flipH="1">
              <a:off x="7629602" y="3977071"/>
              <a:ext cx="205401" cy="593151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4" name="Freeform 133"/>
            <p:cNvSpPr/>
            <p:nvPr/>
          </p:nvSpPr>
          <p:spPr>
            <a:xfrm rot="953039">
              <a:off x="7519028" y="2462868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5" name="Freeform 134"/>
            <p:cNvSpPr/>
            <p:nvPr/>
          </p:nvSpPr>
          <p:spPr>
            <a:xfrm rot="953039">
              <a:off x="7519028" y="2462868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6" name="Freeform 135"/>
            <p:cNvSpPr/>
            <p:nvPr/>
          </p:nvSpPr>
          <p:spPr>
            <a:xfrm rot="20646961" flipH="1">
              <a:off x="6369024" y="2462868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604497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81481E-6 L 2.08333E-6 -0.2946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7BD98"/>
            </a:gs>
            <a:gs pos="100000">
              <a:srgbClr val="309997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 334"/>
          <p:cNvSpPr/>
          <p:nvPr/>
        </p:nvSpPr>
        <p:spPr>
          <a:xfrm>
            <a:off x="0" y="150"/>
            <a:ext cx="12192000" cy="6864622"/>
          </a:xfrm>
          <a:prstGeom prst="rect">
            <a:avLst/>
          </a:prstGeom>
          <a:blipFill dpi="0" rotWithShape="1">
            <a:blip r:embed="rId5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Rectangle 1143"/>
          <p:cNvSpPr/>
          <p:nvPr/>
        </p:nvSpPr>
        <p:spPr>
          <a:xfrm>
            <a:off x="4478212" y="956540"/>
            <a:ext cx="3275159" cy="4423691"/>
          </a:xfrm>
          <a:prstGeom prst="rect">
            <a:avLst/>
          </a:prstGeom>
          <a:gradFill>
            <a:gsLst>
              <a:gs pos="0">
                <a:srgbClr val="14403F">
                  <a:alpha val="32000"/>
                </a:srgbClr>
              </a:gs>
              <a:gs pos="100000">
                <a:srgbClr val="14403F"/>
              </a:gs>
            </a:gsLst>
            <a:lin ang="16200000" scaled="1"/>
          </a:gradFill>
          <a:ln w="25400"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Rectangle 1145"/>
          <p:cNvSpPr/>
          <p:nvPr/>
        </p:nvSpPr>
        <p:spPr>
          <a:xfrm>
            <a:off x="8349485" y="956541"/>
            <a:ext cx="3274552" cy="4410598"/>
          </a:xfrm>
          <a:prstGeom prst="rect">
            <a:avLst/>
          </a:prstGeom>
          <a:gradFill>
            <a:gsLst>
              <a:gs pos="0">
                <a:srgbClr val="14403F">
                  <a:alpha val="32000"/>
                </a:srgbClr>
              </a:gs>
              <a:gs pos="100000">
                <a:srgbClr val="14403F"/>
              </a:gs>
            </a:gsLst>
            <a:lin ang="16200000" scaled="1"/>
          </a:gradFill>
          <a:ln w="25400"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577725" y="956541"/>
            <a:ext cx="3264702" cy="4423690"/>
          </a:xfrm>
          <a:prstGeom prst="rect">
            <a:avLst/>
          </a:prstGeom>
          <a:gradFill>
            <a:gsLst>
              <a:gs pos="0">
                <a:srgbClr val="14403F">
                  <a:alpha val="32000"/>
                </a:srgbClr>
              </a:gs>
              <a:gs pos="100000">
                <a:srgbClr val="14403F"/>
              </a:gs>
            </a:gsLst>
            <a:lin ang="16200000" scaled="1"/>
          </a:gradFill>
          <a:ln w="25400"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Rectangle 1137"/>
          <p:cNvSpPr/>
          <p:nvPr/>
        </p:nvSpPr>
        <p:spPr>
          <a:xfrm>
            <a:off x="8349485" y="5369794"/>
            <a:ext cx="3274551" cy="551542"/>
          </a:xfrm>
          <a:prstGeom prst="rect">
            <a:avLst/>
          </a:prstGeom>
          <a:solidFill>
            <a:srgbClr val="ECB23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Agfa Rotis Semisans ExBd" panose="020B0703040504030204" pitchFamily="34" charset="0"/>
            </a:endParaRPr>
          </a:p>
        </p:txBody>
      </p:sp>
      <p:sp>
        <p:nvSpPr>
          <p:cNvPr id="1137" name="Rectangle 1136"/>
          <p:cNvSpPr/>
          <p:nvPr/>
        </p:nvSpPr>
        <p:spPr>
          <a:xfrm>
            <a:off x="4478820" y="5372448"/>
            <a:ext cx="3274551" cy="551542"/>
          </a:xfrm>
          <a:prstGeom prst="rect">
            <a:avLst/>
          </a:prstGeom>
          <a:solidFill>
            <a:srgbClr val="ECB23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725" y="5372448"/>
            <a:ext cx="3274551" cy="551542"/>
          </a:xfrm>
          <a:prstGeom prst="rect">
            <a:avLst/>
          </a:prstGeom>
          <a:solidFill>
            <a:srgbClr val="ECB23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882" y="5453579"/>
            <a:ext cx="2834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14403F">
                        <a:lumMod val="0"/>
                        <a:lumOff val="100000"/>
                      </a:srgbClr>
                    </a:gs>
                    <a:gs pos="100000">
                      <a:srgbClr val="14403F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>
                  <a:outerShdw dist="114300" dir="2700000" algn="tl">
                    <a:srgbClr val="000000">
                      <a:alpha val="12000"/>
                    </a:srgbClr>
                  </a:outerShdw>
                </a:effectLst>
                <a:latin typeface="Agfa Rotis Semisans ExBd" panose="020B0703040504030204" pitchFamily="34" charset="0"/>
              </a:rPr>
              <a:t>Customer Expectation</a:t>
            </a:r>
            <a:endParaRPr lang="en-US" sz="2000" dirty="0">
              <a:gradFill>
                <a:gsLst>
                  <a:gs pos="0">
                    <a:srgbClr val="14403F">
                      <a:lumMod val="0"/>
                      <a:lumOff val="100000"/>
                    </a:srgbClr>
                  </a:gs>
                  <a:gs pos="100000">
                    <a:srgbClr val="14403F">
                      <a:lumMod val="0"/>
                      <a:lumOff val="100000"/>
                    </a:srgbClr>
                  </a:gs>
                </a:gsLst>
                <a:lin ang="16200000" scaled="1"/>
              </a:gradFill>
              <a:effectLst>
                <a:outerShdw dist="114300" dir="2700000" algn="tl">
                  <a:srgbClr val="000000">
                    <a:alpha val="12000"/>
                  </a:srgbClr>
                </a:outerShdw>
              </a:effectLst>
              <a:latin typeface="Agfa Rotis Semisans ExBd" panose="020B070304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6310" y="5445510"/>
            <a:ext cx="276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gradFill>
                  <a:gsLst>
                    <a:gs pos="0">
                      <a:srgbClr val="14403F">
                        <a:lumMod val="0"/>
                        <a:lumOff val="100000"/>
                      </a:srgbClr>
                    </a:gs>
                    <a:gs pos="100000">
                      <a:srgbClr val="14403F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>
                  <a:outerShdw dist="114300" dir="2700000" algn="tl">
                    <a:srgbClr val="000000">
                      <a:alpha val="12000"/>
                    </a:srgbClr>
                  </a:outerShdw>
                </a:effectLst>
                <a:latin typeface="Agfa Rotis Semisans ExBd" panose="020B0703040504030204" pitchFamily="34" charset="0"/>
              </a:rPr>
              <a:t>Market Competition</a:t>
            </a:r>
            <a:endParaRPr lang="en-US" sz="2000" dirty="0">
              <a:gradFill>
                <a:gsLst>
                  <a:gs pos="0">
                    <a:srgbClr val="14403F">
                      <a:lumMod val="0"/>
                      <a:lumOff val="100000"/>
                    </a:srgbClr>
                  </a:gs>
                  <a:gs pos="100000">
                    <a:srgbClr val="14403F">
                      <a:lumMod val="0"/>
                      <a:lumOff val="100000"/>
                    </a:srgbClr>
                  </a:gs>
                </a:gsLst>
                <a:lin ang="16200000" scaled="1"/>
              </a:gradFill>
              <a:effectLst>
                <a:outerShdw dist="114300" dir="2700000" algn="tl">
                  <a:srgbClr val="000000">
                    <a:alpha val="12000"/>
                  </a:srgbClr>
                </a:outerShdw>
              </a:effectLst>
              <a:latin typeface="Agfa Rotis Semisans ExBd" panose="020B0703040504030204" pitchFamily="34" charset="0"/>
            </a:endParaRPr>
          </a:p>
        </p:txBody>
      </p:sp>
      <p:grpSp>
        <p:nvGrpSpPr>
          <p:cNvPr id="1035" name="Group 1034"/>
          <p:cNvGrpSpPr>
            <a:grpSpLocks/>
          </p:cNvGrpSpPr>
          <p:nvPr/>
        </p:nvGrpSpPr>
        <p:grpSpPr bwMode="auto">
          <a:xfrm>
            <a:off x="8728308" y="2948232"/>
            <a:ext cx="1133856" cy="1133856"/>
            <a:chOff x="465138" y="5438628"/>
            <a:chExt cx="900000" cy="900000"/>
          </a:xfrm>
        </p:grpSpPr>
        <p:sp>
          <p:nvSpPr>
            <p:cNvPr id="1036" name="Oval 1035"/>
            <p:cNvSpPr/>
            <p:nvPr/>
          </p:nvSpPr>
          <p:spPr>
            <a:xfrm>
              <a:off x="465138" y="5438628"/>
              <a:ext cx="900000" cy="900000"/>
            </a:xfrm>
            <a:prstGeom prst="ellipse">
              <a:avLst/>
            </a:prstGeom>
            <a:noFill/>
            <a:ln w="38100">
              <a:solidFill>
                <a:srgbClr val="ECB2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037" name="Freeform 6"/>
            <p:cNvSpPr>
              <a:spLocks noEditPoints="1"/>
            </p:cNvSpPr>
            <p:nvPr/>
          </p:nvSpPr>
          <p:spPr bwMode="auto">
            <a:xfrm>
              <a:off x="618304" y="5568993"/>
              <a:ext cx="631769" cy="601170"/>
            </a:xfrm>
            <a:custGeom>
              <a:avLst/>
              <a:gdLst>
                <a:gd name="T0" fmla="*/ 2147483647 w 702"/>
                <a:gd name="T1" fmla="*/ 2147483647 h 668"/>
                <a:gd name="T2" fmla="*/ 2147483647 w 702"/>
                <a:gd name="T3" fmla="*/ 2147483647 h 668"/>
                <a:gd name="T4" fmla="*/ 2147483647 w 702"/>
                <a:gd name="T5" fmla="*/ 2147483647 h 668"/>
                <a:gd name="T6" fmla="*/ 2147483647 w 702"/>
                <a:gd name="T7" fmla="*/ 2147483647 h 668"/>
                <a:gd name="T8" fmla="*/ 2147483647 w 702"/>
                <a:gd name="T9" fmla="*/ 2147483647 h 668"/>
                <a:gd name="T10" fmla="*/ 2147483647 w 702"/>
                <a:gd name="T11" fmla="*/ 2147483647 h 668"/>
                <a:gd name="T12" fmla="*/ 2147483647 w 702"/>
                <a:gd name="T13" fmla="*/ 2147483647 h 668"/>
                <a:gd name="T14" fmla="*/ 2147483647 w 702"/>
                <a:gd name="T15" fmla="*/ 2147483647 h 668"/>
                <a:gd name="T16" fmla="*/ 2147483647 w 702"/>
                <a:gd name="T17" fmla="*/ 2147483647 h 668"/>
                <a:gd name="T18" fmla="*/ 2147483647 w 702"/>
                <a:gd name="T19" fmla="*/ 2147483647 h 668"/>
                <a:gd name="T20" fmla="*/ 2147483647 w 702"/>
                <a:gd name="T21" fmla="*/ 2147483647 h 668"/>
                <a:gd name="T22" fmla="*/ 2147483647 w 702"/>
                <a:gd name="T23" fmla="*/ 2147483647 h 668"/>
                <a:gd name="T24" fmla="*/ 2147483647 w 702"/>
                <a:gd name="T25" fmla="*/ 2147483647 h 668"/>
                <a:gd name="T26" fmla="*/ 2147483647 w 702"/>
                <a:gd name="T27" fmla="*/ 2147483647 h 668"/>
                <a:gd name="T28" fmla="*/ 2147483647 w 702"/>
                <a:gd name="T29" fmla="*/ 2147483647 h 668"/>
                <a:gd name="T30" fmla="*/ 2147483647 w 702"/>
                <a:gd name="T31" fmla="*/ 2147483647 h 668"/>
                <a:gd name="T32" fmla="*/ 2147483647 w 702"/>
                <a:gd name="T33" fmla="*/ 2147483647 h 668"/>
                <a:gd name="T34" fmla="*/ 0 w 702"/>
                <a:gd name="T35" fmla="*/ 2147483647 h 668"/>
                <a:gd name="T36" fmla="*/ 2147483647 w 702"/>
                <a:gd name="T37" fmla="*/ 2147483647 h 668"/>
                <a:gd name="T38" fmla="*/ 2147483647 w 702"/>
                <a:gd name="T39" fmla="*/ 2147483647 h 668"/>
                <a:gd name="T40" fmla="*/ 2147483647 w 702"/>
                <a:gd name="T41" fmla="*/ 2147483647 h 668"/>
                <a:gd name="T42" fmla="*/ 2147483647 w 702"/>
                <a:gd name="T43" fmla="*/ 2147483647 h 668"/>
                <a:gd name="T44" fmla="*/ 2147483647 w 702"/>
                <a:gd name="T45" fmla="*/ 2147483647 h 668"/>
                <a:gd name="T46" fmla="*/ 2147483647 w 702"/>
                <a:gd name="T47" fmla="*/ 2147483647 h 668"/>
                <a:gd name="T48" fmla="*/ 2147483647 w 702"/>
                <a:gd name="T49" fmla="*/ 2147483647 h 668"/>
                <a:gd name="T50" fmla="*/ 2147483647 w 702"/>
                <a:gd name="T51" fmla="*/ 2147483647 h 668"/>
                <a:gd name="T52" fmla="*/ 2147483647 w 702"/>
                <a:gd name="T53" fmla="*/ 2147483647 h 668"/>
                <a:gd name="T54" fmla="*/ 2147483647 w 702"/>
                <a:gd name="T55" fmla="*/ 2147483647 h 668"/>
                <a:gd name="T56" fmla="*/ 2147483647 w 702"/>
                <a:gd name="T57" fmla="*/ 0 h 668"/>
                <a:gd name="T58" fmla="*/ 2147483647 w 702"/>
                <a:gd name="T59" fmla="*/ 2147483647 h 668"/>
                <a:gd name="T60" fmla="*/ 2147483647 w 702"/>
                <a:gd name="T61" fmla="*/ 2147483647 h 668"/>
                <a:gd name="T62" fmla="*/ 2147483647 w 702"/>
                <a:gd name="T63" fmla="*/ 2147483647 h 668"/>
                <a:gd name="T64" fmla="*/ 2147483647 w 702"/>
                <a:gd name="T65" fmla="*/ 2147483647 h 668"/>
                <a:gd name="T66" fmla="*/ 2147483647 w 702"/>
                <a:gd name="T67" fmla="*/ 2147483647 h 668"/>
                <a:gd name="T68" fmla="*/ 2147483647 w 702"/>
                <a:gd name="T69" fmla="*/ 2147483647 h 668"/>
                <a:gd name="T70" fmla="*/ 2147483647 w 702"/>
                <a:gd name="T71" fmla="*/ 2147483647 h 668"/>
                <a:gd name="T72" fmla="*/ 2147483647 w 702"/>
                <a:gd name="T73" fmla="*/ 2147483647 h 668"/>
                <a:gd name="T74" fmla="*/ 2147483647 w 702"/>
                <a:gd name="T75" fmla="*/ 2147483647 h 668"/>
                <a:gd name="T76" fmla="*/ 2147483647 w 702"/>
                <a:gd name="T77" fmla="*/ 2147483647 h 668"/>
                <a:gd name="T78" fmla="*/ 2147483647 w 702"/>
                <a:gd name="T79" fmla="*/ 2147483647 h 668"/>
                <a:gd name="T80" fmla="*/ 2147483647 w 702"/>
                <a:gd name="T81" fmla="*/ 2147483647 h 668"/>
                <a:gd name="T82" fmla="*/ 2147483647 w 702"/>
                <a:gd name="T83" fmla="*/ 2147483647 h 668"/>
                <a:gd name="T84" fmla="*/ 2147483647 w 702"/>
                <a:gd name="T85" fmla="*/ 2147483647 h 668"/>
                <a:gd name="T86" fmla="*/ 2147483647 w 702"/>
                <a:gd name="T87" fmla="*/ 2147483647 h 668"/>
                <a:gd name="T88" fmla="*/ 2147483647 w 702"/>
                <a:gd name="T89" fmla="*/ 2147483647 h 668"/>
                <a:gd name="T90" fmla="*/ 2147483647 w 702"/>
                <a:gd name="T91" fmla="*/ 2147483647 h 668"/>
                <a:gd name="T92" fmla="*/ 2147483647 w 702"/>
                <a:gd name="T93" fmla="*/ 2147483647 h 668"/>
                <a:gd name="T94" fmla="*/ 2147483647 w 702"/>
                <a:gd name="T95" fmla="*/ 2147483647 h 668"/>
                <a:gd name="T96" fmla="*/ 2147483647 w 702"/>
                <a:gd name="T97" fmla="*/ 2147483647 h 668"/>
                <a:gd name="T98" fmla="*/ 2147483647 w 702"/>
                <a:gd name="T99" fmla="*/ 2147483647 h 668"/>
                <a:gd name="T100" fmla="*/ 2147483647 w 702"/>
                <a:gd name="T101" fmla="*/ 2147483647 h 668"/>
                <a:gd name="T102" fmla="*/ 2147483647 w 702"/>
                <a:gd name="T103" fmla="*/ 2147483647 h 668"/>
                <a:gd name="T104" fmla="*/ 2147483647 w 702"/>
                <a:gd name="T105" fmla="*/ 2147483647 h 668"/>
                <a:gd name="T106" fmla="*/ 2147483647 w 702"/>
                <a:gd name="T107" fmla="*/ 2147483647 h 668"/>
                <a:gd name="T108" fmla="*/ 2147483647 w 702"/>
                <a:gd name="T109" fmla="*/ 2147483647 h 66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02" h="668">
                  <a:moveTo>
                    <a:pt x="672" y="610"/>
                  </a:moveTo>
                  <a:lnTo>
                    <a:pt x="672" y="184"/>
                  </a:lnTo>
                  <a:lnTo>
                    <a:pt x="497" y="184"/>
                  </a:lnTo>
                  <a:lnTo>
                    <a:pt x="497" y="226"/>
                  </a:lnTo>
                  <a:lnTo>
                    <a:pt x="641" y="226"/>
                  </a:lnTo>
                  <a:lnTo>
                    <a:pt x="641" y="248"/>
                  </a:lnTo>
                  <a:lnTo>
                    <a:pt x="497" y="248"/>
                  </a:lnTo>
                  <a:lnTo>
                    <a:pt x="497" y="280"/>
                  </a:lnTo>
                  <a:lnTo>
                    <a:pt x="641" y="280"/>
                  </a:lnTo>
                  <a:lnTo>
                    <a:pt x="641" y="302"/>
                  </a:lnTo>
                  <a:lnTo>
                    <a:pt x="497" y="302"/>
                  </a:lnTo>
                  <a:lnTo>
                    <a:pt x="497" y="334"/>
                  </a:lnTo>
                  <a:lnTo>
                    <a:pt x="641" y="334"/>
                  </a:lnTo>
                  <a:lnTo>
                    <a:pt x="641" y="356"/>
                  </a:lnTo>
                  <a:lnTo>
                    <a:pt x="497" y="356"/>
                  </a:lnTo>
                  <a:lnTo>
                    <a:pt x="497" y="388"/>
                  </a:lnTo>
                  <a:lnTo>
                    <a:pt x="641" y="388"/>
                  </a:lnTo>
                  <a:lnTo>
                    <a:pt x="641" y="411"/>
                  </a:lnTo>
                  <a:lnTo>
                    <a:pt x="497" y="411"/>
                  </a:lnTo>
                  <a:lnTo>
                    <a:pt x="497" y="442"/>
                  </a:lnTo>
                  <a:lnTo>
                    <a:pt x="641" y="442"/>
                  </a:lnTo>
                  <a:lnTo>
                    <a:pt x="641" y="464"/>
                  </a:lnTo>
                  <a:lnTo>
                    <a:pt x="497" y="464"/>
                  </a:lnTo>
                  <a:lnTo>
                    <a:pt x="497" y="497"/>
                  </a:lnTo>
                  <a:lnTo>
                    <a:pt x="641" y="497"/>
                  </a:lnTo>
                  <a:lnTo>
                    <a:pt x="641" y="518"/>
                  </a:lnTo>
                  <a:lnTo>
                    <a:pt x="497" y="518"/>
                  </a:lnTo>
                  <a:lnTo>
                    <a:pt x="497" y="639"/>
                  </a:lnTo>
                  <a:lnTo>
                    <a:pt x="672" y="639"/>
                  </a:lnTo>
                  <a:lnTo>
                    <a:pt x="702" y="639"/>
                  </a:lnTo>
                  <a:lnTo>
                    <a:pt x="702" y="610"/>
                  </a:lnTo>
                  <a:lnTo>
                    <a:pt x="672" y="610"/>
                  </a:lnTo>
                  <a:close/>
                  <a:moveTo>
                    <a:pt x="590" y="610"/>
                  </a:moveTo>
                  <a:lnTo>
                    <a:pt x="523" y="610"/>
                  </a:lnTo>
                  <a:lnTo>
                    <a:pt x="523" y="555"/>
                  </a:lnTo>
                  <a:lnTo>
                    <a:pt x="590" y="555"/>
                  </a:lnTo>
                  <a:lnTo>
                    <a:pt x="590" y="610"/>
                  </a:lnTo>
                  <a:close/>
                  <a:moveTo>
                    <a:pt x="163" y="553"/>
                  </a:moveTo>
                  <a:lnTo>
                    <a:pt x="163" y="494"/>
                  </a:lnTo>
                  <a:lnTo>
                    <a:pt x="207" y="494"/>
                  </a:lnTo>
                  <a:lnTo>
                    <a:pt x="207" y="441"/>
                  </a:lnTo>
                  <a:lnTo>
                    <a:pt x="163" y="441"/>
                  </a:lnTo>
                  <a:lnTo>
                    <a:pt x="163" y="381"/>
                  </a:lnTo>
                  <a:lnTo>
                    <a:pt x="207" y="381"/>
                  </a:lnTo>
                  <a:lnTo>
                    <a:pt x="207" y="329"/>
                  </a:lnTo>
                  <a:lnTo>
                    <a:pt x="163" y="329"/>
                  </a:lnTo>
                  <a:lnTo>
                    <a:pt x="163" y="269"/>
                  </a:lnTo>
                  <a:lnTo>
                    <a:pt x="207" y="269"/>
                  </a:lnTo>
                  <a:lnTo>
                    <a:pt x="207" y="217"/>
                  </a:lnTo>
                  <a:lnTo>
                    <a:pt x="163" y="217"/>
                  </a:lnTo>
                  <a:lnTo>
                    <a:pt x="163" y="157"/>
                  </a:lnTo>
                  <a:lnTo>
                    <a:pt x="207" y="157"/>
                  </a:lnTo>
                  <a:lnTo>
                    <a:pt x="207" y="108"/>
                  </a:lnTo>
                  <a:lnTo>
                    <a:pt x="0" y="108"/>
                  </a:lnTo>
                  <a:lnTo>
                    <a:pt x="0" y="633"/>
                  </a:lnTo>
                  <a:lnTo>
                    <a:pt x="207" y="633"/>
                  </a:lnTo>
                  <a:lnTo>
                    <a:pt x="207" y="553"/>
                  </a:lnTo>
                  <a:lnTo>
                    <a:pt x="163" y="553"/>
                  </a:lnTo>
                  <a:close/>
                  <a:moveTo>
                    <a:pt x="102" y="553"/>
                  </a:moveTo>
                  <a:lnTo>
                    <a:pt x="41" y="553"/>
                  </a:lnTo>
                  <a:lnTo>
                    <a:pt x="41" y="494"/>
                  </a:lnTo>
                  <a:lnTo>
                    <a:pt x="102" y="494"/>
                  </a:lnTo>
                  <a:lnTo>
                    <a:pt x="102" y="553"/>
                  </a:lnTo>
                  <a:close/>
                  <a:moveTo>
                    <a:pt x="102" y="441"/>
                  </a:moveTo>
                  <a:lnTo>
                    <a:pt x="41" y="441"/>
                  </a:lnTo>
                  <a:lnTo>
                    <a:pt x="41" y="381"/>
                  </a:lnTo>
                  <a:lnTo>
                    <a:pt x="102" y="381"/>
                  </a:lnTo>
                  <a:lnTo>
                    <a:pt x="102" y="441"/>
                  </a:lnTo>
                  <a:close/>
                  <a:moveTo>
                    <a:pt x="102" y="329"/>
                  </a:moveTo>
                  <a:lnTo>
                    <a:pt x="41" y="329"/>
                  </a:lnTo>
                  <a:lnTo>
                    <a:pt x="41" y="269"/>
                  </a:lnTo>
                  <a:lnTo>
                    <a:pt x="102" y="269"/>
                  </a:lnTo>
                  <a:lnTo>
                    <a:pt x="102" y="329"/>
                  </a:lnTo>
                  <a:close/>
                  <a:moveTo>
                    <a:pt x="102" y="217"/>
                  </a:moveTo>
                  <a:lnTo>
                    <a:pt x="41" y="217"/>
                  </a:lnTo>
                  <a:lnTo>
                    <a:pt x="41" y="157"/>
                  </a:lnTo>
                  <a:lnTo>
                    <a:pt x="102" y="157"/>
                  </a:lnTo>
                  <a:lnTo>
                    <a:pt x="102" y="217"/>
                  </a:lnTo>
                  <a:close/>
                  <a:moveTo>
                    <a:pt x="474" y="0"/>
                  </a:moveTo>
                  <a:lnTo>
                    <a:pt x="231" y="0"/>
                  </a:lnTo>
                  <a:lnTo>
                    <a:pt x="231" y="668"/>
                  </a:lnTo>
                  <a:lnTo>
                    <a:pt x="330" y="668"/>
                  </a:lnTo>
                  <a:lnTo>
                    <a:pt x="330" y="574"/>
                  </a:lnTo>
                  <a:lnTo>
                    <a:pt x="376" y="574"/>
                  </a:lnTo>
                  <a:lnTo>
                    <a:pt x="376" y="668"/>
                  </a:lnTo>
                  <a:lnTo>
                    <a:pt x="474" y="668"/>
                  </a:lnTo>
                  <a:lnTo>
                    <a:pt x="474" y="0"/>
                  </a:lnTo>
                  <a:close/>
                  <a:moveTo>
                    <a:pt x="291" y="487"/>
                  </a:moveTo>
                  <a:lnTo>
                    <a:pt x="256" y="487"/>
                  </a:lnTo>
                  <a:lnTo>
                    <a:pt x="256" y="408"/>
                  </a:lnTo>
                  <a:lnTo>
                    <a:pt x="291" y="408"/>
                  </a:lnTo>
                  <a:lnTo>
                    <a:pt x="291" y="487"/>
                  </a:lnTo>
                  <a:close/>
                  <a:moveTo>
                    <a:pt x="291" y="374"/>
                  </a:moveTo>
                  <a:lnTo>
                    <a:pt x="256" y="374"/>
                  </a:lnTo>
                  <a:lnTo>
                    <a:pt x="256" y="293"/>
                  </a:lnTo>
                  <a:lnTo>
                    <a:pt x="291" y="293"/>
                  </a:lnTo>
                  <a:lnTo>
                    <a:pt x="291" y="374"/>
                  </a:lnTo>
                  <a:close/>
                  <a:moveTo>
                    <a:pt x="291" y="260"/>
                  </a:moveTo>
                  <a:lnTo>
                    <a:pt x="256" y="260"/>
                  </a:lnTo>
                  <a:lnTo>
                    <a:pt x="256" y="180"/>
                  </a:lnTo>
                  <a:lnTo>
                    <a:pt x="291" y="180"/>
                  </a:lnTo>
                  <a:lnTo>
                    <a:pt x="291" y="260"/>
                  </a:lnTo>
                  <a:close/>
                  <a:moveTo>
                    <a:pt x="291" y="147"/>
                  </a:moveTo>
                  <a:lnTo>
                    <a:pt x="256" y="147"/>
                  </a:lnTo>
                  <a:lnTo>
                    <a:pt x="256" y="67"/>
                  </a:lnTo>
                  <a:lnTo>
                    <a:pt x="291" y="67"/>
                  </a:lnTo>
                  <a:lnTo>
                    <a:pt x="291" y="147"/>
                  </a:lnTo>
                  <a:close/>
                  <a:moveTo>
                    <a:pt x="346" y="487"/>
                  </a:moveTo>
                  <a:lnTo>
                    <a:pt x="309" y="487"/>
                  </a:lnTo>
                  <a:lnTo>
                    <a:pt x="309" y="408"/>
                  </a:lnTo>
                  <a:lnTo>
                    <a:pt x="346" y="408"/>
                  </a:lnTo>
                  <a:lnTo>
                    <a:pt x="346" y="487"/>
                  </a:lnTo>
                  <a:close/>
                  <a:moveTo>
                    <a:pt x="346" y="374"/>
                  </a:moveTo>
                  <a:lnTo>
                    <a:pt x="309" y="374"/>
                  </a:lnTo>
                  <a:lnTo>
                    <a:pt x="309" y="293"/>
                  </a:lnTo>
                  <a:lnTo>
                    <a:pt x="346" y="293"/>
                  </a:lnTo>
                  <a:lnTo>
                    <a:pt x="346" y="374"/>
                  </a:lnTo>
                  <a:close/>
                  <a:moveTo>
                    <a:pt x="346" y="260"/>
                  </a:moveTo>
                  <a:lnTo>
                    <a:pt x="309" y="260"/>
                  </a:lnTo>
                  <a:lnTo>
                    <a:pt x="309" y="180"/>
                  </a:lnTo>
                  <a:lnTo>
                    <a:pt x="346" y="180"/>
                  </a:lnTo>
                  <a:lnTo>
                    <a:pt x="346" y="260"/>
                  </a:lnTo>
                  <a:close/>
                  <a:moveTo>
                    <a:pt x="346" y="147"/>
                  </a:moveTo>
                  <a:lnTo>
                    <a:pt x="309" y="147"/>
                  </a:lnTo>
                  <a:lnTo>
                    <a:pt x="309" y="67"/>
                  </a:lnTo>
                  <a:lnTo>
                    <a:pt x="346" y="67"/>
                  </a:lnTo>
                  <a:lnTo>
                    <a:pt x="346" y="147"/>
                  </a:lnTo>
                  <a:close/>
                  <a:moveTo>
                    <a:pt x="397" y="487"/>
                  </a:moveTo>
                  <a:lnTo>
                    <a:pt x="360" y="487"/>
                  </a:lnTo>
                  <a:lnTo>
                    <a:pt x="360" y="408"/>
                  </a:lnTo>
                  <a:lnTo>
                    <a:pt x="397" y="408"/>
                  </a:lnTo>
                  <a:lnTo>
                    <a:pt x="397" y="487"/>
                  </a:lnTo>
                  <a:close/>
                  <a:moveTo>
                    <a:pt x="397" y="374"/>
                  </a:moveTo>
                  <a:lnTo>
                    <a:pt x="360" y="374"/>
                  </a:lnTo>
                  <a:lnTo>
                    <a:pt x="360" y="293"/>
                  </a:lnTo>
                  <a:lnTo>
                    <a:pt x="397" y="293"/>
                  </a:lnTo>
                  <a:lnTo>
                    <a:pt x="397" y="374"/>
                  </a:lnTo>
                  <a:close/>
                  <a:moveTo>
                    <a:pt x="397" y="260"/>
                  </a:moveTo>
                  <a:lnTo>
                    <a:pt x="360" y="260"/>
                  </a:lnTo>
                  <a:lnTo>
                    <a:pt x="360" y="180"/>
                  </a:lnTo>
                  <a:lnTo>
                    <a:pt x="397" y="180"/>
                  </a:lnTo>
                  <a:lnTo>
                    <a:pt x="397" y="260"/>
                  </a:lnTo>
                  <a:close/>
                  <a:moveTo>
                    <a:pt x="397" y="147"/>
                  </a:moveTo>
                  <a:lnTo>
                    <a:pt x="360" y="147"/>
                  </a:lnTo>
                  <a:lnTo>
                    <a:pt x="360" y="67"/>
                  </a:lnTo>
                  <a:lnTo>
                    <a:pt x="397" y="67"/>
                  </a:lnTo>
                  <a:lnTo>
                    <a:pt x="397" y="147"/>
                  </a:lnTo>
                  <a:close/>
                  <a:moveTo>
                    <a:pt x="450" y="487"/>
                  </a:moveTo>
                  <a:lnTo>
                    <a:pt x="414" y="487"/>
                  </a:lnTo>
                  <a:lnTo>
                    <a:pt x="414" y="408"/>
                  </a:lnTo>
                  <a:lnTo>
                    <a:pt x="450" y="408"/>
                  </a:lnTo>
                  <a:lnTo>
                    <a:pt x="450" y="487"/>
                  </a:lnTo>
                  <a:close/>
                  <a:moveTo>
                    <a:pt x="450" y="374"/>
                  </a:moveTo>
                  <a:lnTo>
                    <a:pt x="414" y="374"/>
                  </a:lnTo>
                  <a:lnTo>
                    <a:pt x="414" y="293"/>
                  </a:lnTo>
                  <a:lnTo>
                    <a:pt x="450" y="293"/>
                  </a:lnTo>
                  <a:lnTo>
                    <a:pt x="450" y="374"/>
                  </a:lnTo>
                  <a:close/>
                  <a:moveTo>
                    <a:pt x="450" y="260"/>
                  </a:moveTo>
                  <a:lnTo>
                    <a:pt x="414" y="260"/>
                  </a:lnTo>
                  <a:lnTo>
                    <a:pt x="414" y="180"/>
                  </a:lnTo>
                  <a:lnTo>
                    <a:pt x="450" y="180"/>
                  </a:lnTo>
                  <a:lnTo>
                    <a:pt x="450" y="260"/>
                  </a:lnTo>
                  <a:close/>
                  <a:moveTo>
                    <a:pt x="450" y="147"/>
                  </a:moveTo>
                  <a:lnTo>
                    <a:pt x="414" y="147"/>
                  </a:lnTo>
                  <a:lnTo>
                    <a:pt x="414" y="67"/>
                  </a:lnTo>
                  <a:lnTo>
                    <a:pt x="450" y="67"/>
                  </a:lnTo>
                  <a:lnTo>
                    <a:pt x="450" y="147"/>
                  </a:lnTo>
                  <a:close/>
                </a:path>
              </a:pathLst>
            </a:custGeom>
            <a:solidFill>
              <a:srgbClr val="ECB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8" name="Group 1037"/>
          <p:cNvGrpSpPr>
            <a:grpSpLocks/>
          </p:cNvGrpSpPr>
          <p:nvPr/>
        </p:nvGrpSpPr>
        <p:grpSpPr bwMode="auto">
          <a:xfrm>
            <a:off x="10150193" y="2993434"/>
            <a:ext cx="1133856" cy="1133856"/>
            <a:chOff x="6210239" y="5438628"/>
            <a:chExt cx="900000" cy="900000"/>
          </a:xfrm>
        </p:grpSpPr>
        <p:sp>
          <p:nvSpPr>
            <p:cNvPr id="1039" name="Oval 1038"/>
            <p:cNvSpPr/>
            <p:nvPr/>
          </p:nvSpPr>
          <p:spPr>
            <a:xfrm>
              <a:off x="6210239" y="5438628"/>
              <a:ext cx="900000" cy="900000"/>
            </a:xfrm>
            <a:prstGeom prst="ellipse">
              <a:avLst/>
            </a:prstGeom>
            <a:noFill/>
            <a:ln w="38100">
              <a:solidFill>
                <a:srgbClr val="ECB2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040" name="Freeform 11"/>
            <p:cNvSpPr>
              <a:spLocks noEditPoints="1"/>
            </p:cNvSpPr>
            <p:nvPr/>
          </p:nvSpPr>
          <p:spPr bwMode="auto">
            <a:xfrm>
              <a:off x="6363377" y="5595051"/>
              <a:ext cx="593725" cy="549055"/>
            </a:xfrm>
            <a:custGeom>
              <a:avLst/>
              <a:gdLst>
                <a:gd name="T0" fmla="*/ 2147483647 w 1569"/>
                <a:gd name="T1" fmla="*/ 2147483647 h 1449"/>
                <a:gd name="T2" fmla="*/ 2147483647 w 1569"/>
                <a:gd name="T3" fmla="*/ 2147483647 h 1449"/>
                <a:gd name="T4" fmla="*/ 2147483647 w 1569"/>
                <a:gd name="T5" fmla="*/ 2147483647 h 1449"/>
                <a:gd name="T6" fmla="*/ 2147483647 w 1569"/>
                <a:gd name="T7" fmla="*/ 2147483647 h 1449"/>
                <a:gd name="T8" fmla="*/ 2147483647 w 1569"/>
                <a:gd name="T9" fmla="*/ 2147483647 h 1449"/>
                <a:gd name="T10" fmla="*/ 2147483647 w 1569"/>
                <a:gd name="T11" fmla="*/ 2147483647 h 1449"/>
                <a:gd name="T12" fmla="*/ 2147483647 w 1569"/>
                <a:gd name="T13" fmla="*/ 2147483647 h 1449"/>
                <a:gd name="T14" fmla="*/ 2147483647 w 1569"/>
                <a:gd name="T15" fmla="*/ 2147483647 h 1449"/>
                <a:gd name="T16" fmla="*/ 2147483647 w 1569"/>
                <a:gd name="T17" fmla="*/ 2147483647 h 1449"/>
                <a:gd name="T18" fmla="*/ 2147483647 w 1569"/>
                <a:gd name="T19" fmla="*/ 2147483647 h 1449"/>
                <a:gd name="T20" fmla="*/ 2147483647 w 1569"/>
                <a:gd name="T21" fmla="*/ 2147483647 h 1449"/>
                <a:gd name="T22" fmla="*/ 2147483647 w 1569"/>
                <a:gd name="T23" fmla="*/ 2147483647 h 1449"/>
                <a:gd name="T24" fmla="*/ 2147483647 w 1569"/>
                <a:gd name="T25" fmla="*/ 2147483647 h 1449"/>
                <a:gd name="T26" fmla="*/ 2147483647 w 1569"/>
                <a:gd name="T27" fmla="*/ 2147483647 h 1449"/>
                <a:gd name="T28" fmla="*/ 2147483647 w 1569"/>
                <a:gd name="T29" fmla="*/ 2147483647 h 1449"/>
                <a:gd name="T30" fmla="*/ 2147483647 w 1569"/>
                <a:gd name="T31" fmla="*/ 2147483647 h 1449"/>
                <a:gd name="T32" fmla="*/ 2147483647 w 1569"/>
                <a:gd name="T33" fmla="*/ 2147483647 h 1449"/>
                <a:gd name="T34" fmla="*/ 2147483647 w 1569"/>
                <a:gd name="T35" fmla="*/ 2147483647 h 1449"/>
                <a:gd name="T36" fmla="*/ 2147483647 w 1569"/>
                <a:gd name="T37" fmla="*/ 2147483647 h 1449"/>
                <a:gd name="T38" fmla="*/ 2147483647 w 1569"/>
                <a:gd name="T39" fmla="*/ 2147483647 h 1449"/>
                <a:gd name="T40" fmla="*/ 2147483647 w 1569"/>
                <a:gd name="T41" fmla="*/ 2147483647 h 1449"/>
                <a:gd name="T42" fmla="*/ 2147483647 w 1569"/>
                <a:gd name="T43" fmla="*/ 2147483647 h 1449"/>
                <a:gd name="T44" fmla="*/ 2147483647 w 1569"/>
                <a:gd name="T45" fmla="*/ 2147483647 h 1449"/>
                <a:gd name="T46" fmla="*/ 2147483647 w 1569"/>
                <a:gd name="T47" fmla="*/ 2147483647 h 1449"/>
                <a:gd name="T48" fmla="*/ 2147483647 w 1569"/>
                <a:gd name="T49" fmla="*/ 2147483647 h 1449"/>
                <a:gd name="T50" fmla="*/ 2147483647 w 1569"/>
                <a:gd name="T51" fmla="*/ 2147483647 h 1449"/>
                <a:gd name="T52" fmla="*/ 2147483647 w 1569"/>
                <a:gd name="T53" fmla="*/ 2147483647 h 1449"/>
                <a:gd name="T54" fmla="*/ 2147483647 w 1569"/>
                <a:gd name="T55" fmla="*/ 2147483647 h 1449"/>
                <a:gd name="T56" fmla="*/ 2147483647 w 1569"/>
                <a:gd name="T57" fmla="*/ 2147483647 h 1449"/>
                <a:gd name="T58" fmla="*/ 2147483647 w 1569"/>
                <a:gd name="T59" fmla="*/ 2147483647 h 1449"/>
                <a:gd name="T60" fmla="*/ 2147483647 w 1569"/>
                <a:gd name="T61" fmla="*/ 2147483647 h 1449"/>
                <a:gd name="T62" fmla="*/ 2147483647 w 1569"/>
                <a:gd name="T63" fmla="*/ 2147483647 h 1449"/>
                <a:gd name="T64" fmla="*/ 2147483647 w 1569"/>
                <a:gd name="T65" fmla="*/ 2147483647 h 144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569" h="1449">
                  <a:moveTo>
                    <a:pt x="784" y="0"/>
                  </a:moveTo>
                  <a:cubicBezTo>
                    <a:pt x="970" y="0"/>
                    <a:pt x="1120" y="150"/>
                    <a:pt x="1120" y="336"/>
                  </a:cubicBezTo>
                  <a:cubicBezTo>
                    <a:pt x="1120" y="501"/>
                    <a:pt x="1001" y="638"/>
                    <a:pt x="844" y="666"/>
                  </a:cubicBezTo>
                  <a:cubicBezTo>
                    <a:pt x="844" y="820"/>
                    <a:pt x="844" y="820"/>
                    <a:pt x="844" y="820"/>
                  </a:cubicBezTo>
                  <a:cubicBezTo>
                    <a:pt x="977" y="897"/>
                    <a:pt x="977" y="897"/>
                    <a:pt x="977" y="897"/>
                  </a:cubicBezTo>
                  <a:cubicBezTo>
                    <a:pt x="1039" y="824"/>
                    <a:pt x="1131" y="778"/>
                    <a:pt x="1233" y="778"/>
                  </a:cubicBezTo>
                  <a:cubicBezTo>
                    <a:pt x="1419" y="778"/>
                    <a:pt x="1569" y="928"/>
                    <a:pt x="1569" y="1113"/>
                  </a:cubicBezTo>
                  <a:cubicBezTo>
                    <a:pt x="1569" y="1299"/>
                    <a:pt x="1419" y="1449"/>
                    <a:pt x="1233" y="1449"/>
                  </a:cubicBezTo>
                  <a:cubicBezTo>
                    <a:pt x="1048" y="1449"/>
                    <a:pt x="898" y="1299"/>
                    <a:pt x="898" y="1113"/>
                  </a:cubicBezTo>
                  <a:cubicBezTo>
                    <a:pt x="898" y="1073"/>
                    <a:pt x="905" y="1035"/>
                    <a:pt x="918" y="1000"/>
                  </a:cubicBezTo>
                  <a:cubicBezTo>
                    <a:pt x="784" y="923"/>
                    <a:pt x="784" y="923"/>
                    <a:pt x="784" y="923"/>
                  </a:cubicBezTo>
                  <a:cubicBezTo>
                    <a:pt x="651" y="1000"/>
                    <a:pt x="651" y="1000"/>
                    <a:pt x="651" y="1000"/>
                  </a:cubicBezTo>
                  <a:cubicBezTo>
                    <a:pt x="664" y="1035"/>
                    <a:pt x="671" y="1073"/>
                    <a:pt x="671" y="1113"/>
                  </a:cubicBezTo>
                  <a:cubicBezTo>
                    <a:pt x="671" y="1299"/>
                    <a:pt x="521" y="1449"/>
                    <a:pt x="335" y="1449"/>
                  </a:cubicBezTo>
                  <a:cubicBezTo>
                    <a:pt x="150" y="1449"/>
                    <a:pt x="0" y="1299"/>
                    <a:pt x="0" y="1113"/>
                  </a:cubicBezTo>
                  <a:cubicBezTo>
                    <a:pt x="0" y="928"/>
                    <a:pt x="150" y="778"/>
                    <a:pt x="335" y="778"/>
                  </a:cubicBezTo>
                  <a:cubicBezTo>
                    <a:pt x="438" y="778"/>
                    <a:pt x="530" y="824"/>
                    <a:pt x="591" y="897"/>
                  </a:cubicBezTo>
                  <a:cubicBezTo>
                    <a:pt x="725" y="820"/>
                    <a:pt x="725" y="820"/>
                    <a:pt x="725" y="820"/>
                  </a:cubicBezTo>
                  <a:cubicBezTo>
                    <a:pt x="725" y="666"/>
                    <a:pt x="725" y="666"/>
                    <a:pt x="725" y="666"/>
                  </a:cubicBezTo>
                  <a:cubicBezTo>
                    <a:pt x="568" y="638"/>
                    <a:pt x="449" y="501"/>
                    <a:pt x="449" y="336"/>
                  </a:cubicBezTo>
                  <a:cubicBezTo>
                    <a:pt x="449" y="150"/>
                    <a:pt x="599" y="0"/>
                    <a:pt x="784" y="0"/>
                  </a:cubicBezTo>
                  <a:close/>
                  <a:moveTo>
                    <a:pt x="1233" y="887"/>
                  </a:moveTo>
                  <a:cubicBezTo>
                    <a:pt x="1290" y="887"/>
                    <a:pt x="1337" y="933"/>
                    <a:pt x="1337" y="990"/>
                  </a:cubicBezTo>
                  <a:cubicBezTo>
                    <a:pt x="1337" y="1047"/>
                    <a:pt x="1290" y="1093"/>
                    <a:pt x="1233" y="1093"/>
                  </a:cubicBezTo>
                  <a:cubicBezTo>
                    <a:pt x="1177" y="1093"/>
                    <a:pt x="1130" y="1047"/>
                    <a:pt x="1130" y="990"/>
                  </a:cubicBezTo>
                  <a:cubicBezTo>
                    <a:pt x="1130" y="933"/>
                    <a:pt x="1177" y="887"/>
                    <a:pt x="1233" y="887"/>
                  </a:cubicBezTo>
                  <a:close/>
                  <a:moveTo>
                    <a:pt x="1393" y="1318"/>
                  </a:moveTo>
                  <a:cubicBezTo>
                    <a:pt x="1349" y="1353"/>
                    <a:pt x="1294" y="1373"/>
                    <a:pt x="1233" y="1373"/>
                  </a:cubicBezTo>
                  <a:cubicBezTo>
                    <a:pt x="1171" y="1373"/>
                    <a:pt x="1114" y="1351"/>
                    <a:pt x="1069" y="1314"/>
                  </a:cubicBezTo>
                  <a:cubicBezTo>
                    <a:pt x="1058" y="1305"/>
                    <a:pt x="1056" y="1292"/>
                    <a:pt x="1056" y="1278"/>
                  </a:cubicBezTo>
                  <a:cubicBezTo>
                    <a:pt x="1056" y="1204"/>
                    <a:pt x="1056" y="1204"/>
                    <a:pt x="1056" y="1204"/>
                  </a:cubicBezTo>
                  <a:cubicBezTo>
                    <a:pt x="1056" y="1160"/>
                    <a:pt x="1092" y="1124"/>
                    <a:pt x="1136" y="1124"/>
                  </a:cubicBezTo>
                  <a:cubicBezTo>
                    <a:pt x="1331" y="1124"/>
                    <a:pt x="1331" y="1124"/>
                    <a:pt x="1331" y="1124"/>
                  </a:cubicBezTo>
                  <a:cubicBezTo>
                    <a:pt x="1375" y="1124"/>
                    <a:pt x="1411" y="1160"/>
                    <a:pt x="1411" y="1204"/>
                  </a:cubicBezTo>
                  <a:cubicBezTo>
                    <a:pt x="1411" y="1279"/>
                    <a:pt x="1411" y="1279"/>
                    <a:pt x="1411" y="1279"/>
                  </a:cubicBezTo>
                  <a:cubicBezTo>
                    <a:pt x="1411" y="1293"/>
                    <a:pt x="1404" y="1309"/>
                    <a:pt x="1393" y="1318"/>
                  </a:cubicBezTo>
                  <a:close/>
                  <a:moveTo>
                    <a:pt x="335" y="887"/>
                  </a:moveTo>
                  <a:cubicBezTo>
                    <a:pt x="392" y="887"/>
                    <a:pt x="438" y="933"/>
                    <a:pt x="438" y="990"/>
                  </a:cubicBezTo>
                  <a:cubicBezTo>
                    <a:pt x="438" y="1047"/>
                    <a:pt x="392" y="1093"/>
                    <a:pt x="335" y="1093"/>
                  </a:cubicBezTo>
                  <a:cubicBezTo>
                    <a:pt x="278" y="1093"/>
                    <a:pt x="232" y="1047"/>
                    <a:pt x="232" y="990"/>
                  </a:cubicBezTo>
                  <a:cubicBezTo>
                    <a:pt x="232" y="933"/>
                    <a:pt x="278" y="887"/>
                    <a:pt x="335" y="887"/>
                  </a:cubicBezTo>
                  <a:close/>
                  <a:moveTo>
                    <a:pt x="495" y="1318"/>
                  </a:moveTo>
                  <a:cubicBezTo>
                    <a:pt x="451" y="1353"/>
                    <a:pt x="395" y="1373"/>
                    <a:pt x="335" y="1373"/>
                  </a:cubicBezTo>
                  <a:cubicBezTo>
                    <a:pt x="273" y="1373"/>
                    <a:pt x="216" y="1351"/>
                    <a:pt x="171" y="1314"/>
                  </a:cubicBezTo>
                  <a:cubicBezTo>
                    <a:pt x="160" y="1305"/>
                    <a:pt x="157" y="1292"/>
                    <a:pt x="157" y="1278"/>
                  </a:cubicBezTo>
                  <a:cubicBezTo>
                    <a:pt x="157" y="1204"/>
                    <a:pt x="157" y="1204"/>
                    <a:pt x="157" y="1204"/>
                  </a:cubicBezTo>
                  <a:cubicBezTo>
                    <a:pt x="157" y="1160"/>
                    <a:pt x="193" y="1124"/>
                    <a:pt x="238" y="1124"/>
                  </a:cubicBezTo>
                  <a:cubicBezTo>
                    <a:pt x="433" y="1124"/>
                    <a:pt x="433" y="1124"/>
                    <a:pt x="433" y="1124"/>
                  </a:cubicBezTo>
                  <a:cubicBezTo>
                    <a:pt x="477" y="1124"/>
                    <a:pt x="513" y="1160"/>
                    <a:pt x="513" y="1204"/>
                  </a:cubicBezTo>
                  <a:cubicBezTo>
                    <a:pt x="513" y="1279"/>
                    <a:pt x="513" y="1279"/>
                    <a:pt x="513" y="1279"/>
                  </a:cubicBezTo>
                  <a:cubicBezTo>
                    <a:pt x="513" y="1293"/>
                    <a:pt x="506" y="1309"/>
                    <a:pt x="495" y="1318"/>
                  </a:cubicBezTo>
                  <a:close/>
                  <a:moveTo>
                    <a:pt x="784" y="109"/>
                  </a:moveTo>
                  <a:cubicBezTo>
                    <a:pt x="841" y="109"/>
                    <a:pt x="887" y="155"/>
                    <a:pt x="887" y="212"/>
                  </a:cubicBezTo>
                  <a:cubicBezTo>
                    <a:pt x="887" y="269"/>
                    <a:pt x="841" y="315"/>
                    <a:pt x="784" y="315"/>
                  </a:cubicBezTo>
                  <a:cubicBezTo>
                    <a:pt x="727" y="315"/>
                    <a:pt x="681" y="269"/>
                    <a:pt x="681" y="212"/>
                  </a:cubicBezTo>
                  <a:cubicBezTo>
                    <a:pt x="681" y="155"/>
                    <a:pt x="727" y="109"/>
                    <a:pt x="784" y="109"/>
                  </a:cubicBezTo>
                  <a:close/>
                  <a:moveTo>
                    <a:pt x="944" y="540"/>
                  </a:moveTo>
                  <a:cubicBezTo>
                    <a:pt x="900" y="575"/>
                    <a:pt x="845" y="595"/>
                    <a:pt x="784" y="595"/>
                  </a:cubicBezTo>
                  <a:cubicBezTo>
                    <a:pt x="722" y="595"/>
                    <a:pt x="665" y="573"/>
                    <a:pt x="620" y="537"/>
                  </a:cubicBezTo>
                  <a:cubicBezTo>
                    <a:pt x="609" y="527"/>
                    <a:pt x="607" y="514"/>
                    <a:pt x="607" y="500"/>
                  </a:cubicBezTo>
                  <a:cubicBezTo>
                    <a:pt x="607" y="426"/>
                    <a:pt x="607" y="426"/>
                    <a:pt x="607" y="426"/>
                  </a:cubicBezTo>
                  <a:cubicBezTo>
                    <a:pt x="607" y="382"/>
                    <a:pt x="642" y="346"/>
                    <a:pt x="687" y="346"/>
                  </a:cubicBezTo>
                  <a:cubicBezTo>
                    <a:pt x="882" y="346"/>
                    <a:pt x="882" y="346"/>
                    <a:pt x="882" y="346"/>
                  </a:cubicBezTo>
                  <a:cubicBezTo>
                    <a:pt x="926" y="346"/>
                    <a:pt x="962" y="382"/>
                    <a:pt x="962" y="426"/>
                  </a:cubicBezTo>
                  <a:cubicBezTo>
                    <a:pt x="962" y="501"/>
                    <a:pt x="962" y="501"/>
                    <a:pt x="962" y="501"/>
                  </a:cubicBezTo>
                  <a:cubicBezTo>
                    <a:pt x="962" y="515"/>
                    <a:pt x="955" y="532"/>
                    <a:pt x="944" y="540"/>
                  </a:cubicBezTo>
                  <a:close/>
                </a:path>
              </a:pathLst>
            </a:custGeom>
            <a:solidFill>
              <a:srgbClr val="ECB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445754" y="1663341"/>
            <a:ext cx="1133856" cy="1133856"/>
            <a:chOff x="8465023" y="957295"/>
            <a:chExt cx="2028372" cy="2028372"/>
          </a:xfrm>
        </p:grpSpPr>
        <p:sp>
          <p:nvSpPr>
            <p:cNvPr id="1043" name="Oval 1042"/>
            <p:cNvSpPr/>
            <p:nvPr/>
          </p:nvSpPr>
          <p:spPr bwMode="auto">
            <a:xfrm>
              <a:off x="8465023" y="957295"/>
              <a:ext cx="2028372" cy="2028372"/>
            </a:xfrm>
            <a:prstGeom prst="ellipse">
              <a:avLst/>
            </a:prstGeom>
            <a:noFill/>
            <a:ln w="38100">
              <a:solidFill>
                <a:srgbClr val="ECB2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AU"/>
            </a:p>
          </p:txBody>
        </p:sp>
        <p:sp>
          <p:nvSpPr>
            <p:cNvPr id="1044" name="Freeform 6"/>
            <p:cNvSpPr>
              <a:spLocks noEditPoints="1"/>
            </p:cNvSpPr>
            <p:nvPr/>
          </p:nvSpPr>
          <p:spPr bwMode="auto">
            <a:xfrm>
              <a:off x="8741345" y="1247170"/>
              <a:ext cx="1527244" cy="1491451"/>
            </a:xfrm>
            <a:custGeom>
              <a:avLst/>
              <a:gdLst>
                <a:gd name="T0" fmla="*/ 94 w 480"/>
                <a:gd name="T1" fmla="*/ 94 h 470"/>
                <a:gd name="T2" fmla="*/ 42 w 480"/>
                <a:gd name="T3" fmla="*/ 94 h 470"/>
                <a:gd name="T4" fmla="*/ 113 w 480"/>
                <a:gd name="T5" fmla="*/ 260 h 470"/>
                <a:gd name="T6" fmla="*/ 113 w 480"/>
                <a:gd name="T7" fmla="*/ 209 h 470"/>
                <a:gd name="T8" fmla="*/ 113 w 480"/>
                <a:gd name="T9" fmla="*/ 260 h 470"/>
                <a:gd name="T10" fmla="*/ 341 w 480"/>
                <a:gd name="T11" fmla="*/ 150 h 470"/>
                <a:gd name="T12" fmla="*/ 341 w 480"/>
                <a:gd name="T13" fmla="*/ 98 h 470"/>
                <a:gd name="T14" fmla="*/ 435 w 480"/>
                <a:gd name="T15" fmla="*/ 269 h 470"/>
                <a:gd name="T16" fmla="*/ 353 w 480"/>
                <a:gd name="T17" fmla="*/ 337 h 470"/>
                <a:gd name="T18" fmla="*/ 415 w 480"/>
                <a:gd name="T19" fmla="*/ 244 h 470"/>
                <a:gd name="T20" fmla="*/ 414 w 480"/>
                <a:gd name="T21" fmla="*/ 226 h 470"/>
                <a:gd name="T22" fmla="*/ 360 w 480"/>
                <a:gd name="T23" fmla="*/ 160 h 470"/>
                <a:gd name="T24" fmla="*/ 348 w 480"/>
                <a:gd name="T25" fmla="*/ 226 h 470"/>
                <a:gd name="T26" fmla="*/ 244 w 480"/>
                <a:gd name="T27" fmla="*/ 149 h 470"/>
                <a:gd name="T28" fmla="*/ 301 w 480"/>
                <a:gd name="T29" fmla="*/ 126 h 470"/>
                <a:gd name="T30" fmla="*/ 244 w 480"/>
                <a:gd name="T31" fmla="*/ 32 h 470"/>
                <a:gd name="T32" fmla="*/ 318 w 480"/>
                <a:gd name="T33" fmla="*/ 91 h 470"/>
                <a:gd name="T34" fmla="*/ 310 w 480"/>
                <a:gd name="T35" fmla="*/ 46 h 470"/>
                <a:gd name="T36" fmla="*/ 375 w 480"/>
                <a:gd name="T37" fmla="*/ 102 h 470"/>
                <a:gd name="T38" fmla="*/ 397 w 480"/>
                <a:gd name="T39" fmla="*/ 111 h 470"/>
                <a:gd name="T40" fmla="*/ 454 w 480"/>
                <a:gd name="T41" fmla="*/ 193 h 470"/>
                <a:gd name="T42" fmla="*/ 235 w 480"/>
                <a:gd name="T43" fmla="*/ 0 h 470"/>
                <a:gd name="T44" fmla="*/ 105 w 480"/>
                <a:gd name="T45" fmla="*/ 79 h 470"/>
                <a:gd name="T46" fmla="*/ 123 w 480"/>
                <a:gd name="T47" fmla="*/ 114 h 470"/>
                <a:gd name="T48" fmla="*/ 97 w 480"/>
                <a:gd name="T49" fmla="*/ 123 h 470"/>
                <a:gd name="T50" fmla="*/ 106 w 480"/>
                <a:gd name="T51" fmla="*/ 195 h 470"/>
                <a:gd name="T52" fmla="*/ 124 w 480"/>
                <a:gd name="T53" fmla="*/ 196 h 470"/>
                <a:gd name="T54" fmla="*/ 226 w 480"/>
                <a:gd name="T55" fmla="*/ 149 h 470"/>
                <a:gd name="T56" fmla="*/ 153 w 480"/>
                <a:gd name="T57" fmla="*/ 226 h 470"/>
                <a:gd name="T58" fmla="*/ 153 w 480"/>
                <a:gd name="T59" fmla="*/ 244 h 470"/>
                <a:gd name="T60" fmla="*/ 226 w 480"/>
                <a:gd name="T61" fmla="*/ 288 h 470"/>
                <a:gd name="T62" fmla="*/ 244 w 480"/>
                <a:gd name="T63" fmla="*/ 289 h 470"/>
                <a:gd name="T64" fmla="*/ 348 w 480"/>
                <a:gd name="T65" fmla="*/ 244 h 470"/>
                <a:gd name="T66" fmla="*/ 275 w 480"/>
                <a:gd name="T67" fmla="*/ 320 h 470"/>
                <a:gd name="T68" fmla="*/ 274 w 480"/>
                <a:gd name="T69" fmla="*/ 339 h 470"/>
                <a:gd name="T70" fmla="*/ 269 w 480"/>
                <a:gd name="T71" fmla="*/ 435 h 470"/>
                <a:gd name="T72" fmla="*/ 244 w 480"/>
                <a:gd name="T73" fmla="*/ 368 h 470"/>
                <a:gd name="T74" fmla="*/ 226 w 480"/>
                <a:gd name="T75" fmla="*/ 368 h 470"/>
                <a:gd name="T76" fmla="*/ 201 w 480"/>
                <a:gd name="T77" fmla="*/ 435 h 470"/>
                <a:gd name="T78" fmla="*/ 196 w 480"/>
                <a:gd name="T79" fmla="*/ 339 h 470"/>
                <a:gd name="T80" fmla="*/ 195 w 480"/>
                <a:gd name="T81" fmla="*/ 320 h 470"/>
                <a:gd name="T82" fmla="*/ 124 w 480"/>
                <a:gd name="T83" fmla="*/ 274 h 470"/>
                <a:gd name="T84" fmla="*/ 106 w 480"/>
                <a:gd name="T85" fmla="*/ 275 h 470"/>
                <a:gd name="T86" fmla="*/ 73 w 480"/>
                <a:gd name="T87" fmla="*/ 357 h 470"/>
                <a:gd name="T88" fmla="*/ 74 w 480"/>
                <a:gd name="T89" fmla="*/ 244 h 470"/>
                <a:gd name="T90" fmla="*/ 74 w 480"/>
                <a:gd name="T91" fmla="*/ 226 h 470"/>
                <a:gd name="T92" fmla="*/ 59 w 480"/>
                <a:gd name="T93" fmla="*/ 134 h 470"/>
                <a:gd name="T94" fmla="*/ 0 w 480"/>
                <a:gd name="T95" fmla="*/ 235 h 470"/>
                <a:gd name="T96" fmla="*/ 467 w 480"/>
                <a:gd name="T97" fmla="*/ 272 h 470"/>
                <a:gd name="T98" fmla="*/ 435 w 480"/>
                <a:gd name="T99" fmla="*/ 269 h 470"/>
                <a:gd name="T100" fmla="*/ 141 w 480"/>
                <a:gd name="T101" fmla="*/ 119 h 470"/>
                <a:gd name="T102" fmla="*/ 226 w 480"/>
                <a:gd name="T103" fmla="*/ 32 h 470"/>
                <a:gd name="T104" fmla="*/ 85 w 480"/>
                <a:gd name="T105" fmla="*/ 371 h 470"/>
                <a:gd name="T106" fmla="*/ 161 w 480"/>
                <a:gd name="T107" fmla="*/ 424 h 470"/>
                <a:gd name="T108" fmla="*/ 310 w 480"/>
                <a:gd name="T109" fmla="*/ 424 h 470"/>
                <a:gd name="T110" fmla="*/ 386 w 480"/>
                <a:gd name="T111" fmla="*/ 371 h 470"/>
                <a:gd name="T112" fmla="*/ 454 w 480"/>
                <a:gd name="T113" fmla="*/ 208 h 470"/>
                <a:gd name="T114" fmla="*/ 454 w 480"/>
                <a:gd name="T115" fmla="*/ 259 h 470"/>
                <a:gd name="T116" fmla="*/ 454 w 480"/>
                <a:gd name="T117" fmla="*/ 208 h 470"/>
                <a:gd name="T118" fmla="*/ 235 w 480"/>
                <a:gd name="T119" fmla="*/ 302 h 470"/>
                <a:gd name="T120" fmla="*/ 235 w 480"/>
                <a:gd name="T121" fmla="*/ 35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0" h="470">
                  <a:moveTo>
                    <a:pt x="68" y="120"/>
                  </a:moveTo>
                  <a:cubicBezTo>
                    <a:pt x="82" y="120"/>
                    <a:pt x="94" y="109"/>
                    <a:pt x="94" y="94"/>
                  </a:cubicBezTo>
                  <a:cubicBezTo>
                    <a:pt x="94" y="80"/>
                    <a:pt x="82" y="68"/>
                    <a:pt x="68" y="68"/>
                  </a:cubicBezTo>
                  <a:cubicBezTo>
                    <a:pt x="54" y="68"/>
                    <a:pt x="42" y="80"/>
                    <a:pt x="42" y="94"/>
                  </a:cubicBezTo>
                  <a:cubicBezTo>
                    <a:pt x="42" y="109"/>
                    <a:pt x="54" y="120"/>
                    <a:pt x="68" y="120"/>
                  </a:cubicBezTo>
                  <a:close/>
                  <a:moveTo>
                    <a:pt x="113" y="260"/>
                  </a:moveTo>
                  <a:cubicBezTo>
                    <a:pt x="128" y="260"/>
                    <a:pt x="139" y="249"/>
                    <a:pt x="139" y="235"/>
                  </a:cubicBezTo>
                  <a:cubicBezTo>
                    <a:pt x="139" y="220"/>
                    <a:pt x="128" y="209"/>
                    <a:pt x="113" y="209"/>
                  </a:cubicBezTo>
                  <a:cubicBezTo>
                    <a:pt x="99" y="209"/>
                    <a:pt x="88" y="220"/>
                    <a:pt x="88" y="235"/>
                  </a:cubicBezTo>
                  <a:cubicBezTo>
                    <a:pt x="88" y="249"/>
                    <a:pt x="99" y="260"/>
                    <a:pt x="113" y="260"/>
                  </a:cubicBezTo>
                  <a:close/>
                  <a:moveTo>
                    <a:pt x="315" y="124"/>
                  </a:moveTo>
                  <a:cubicBezTo>
                    <a:pt x="315" y="138"/>
                    <a:pt x="327" y="150"/>
                    <a:pt x="341" y="150"/>
                  </a:cubicBezTo>
                  <a:cubicBezTo>
                    <a:pt x="355" y="150"/>
                    <a:pt x="367" y="138"/>
                    <a:pt x="367" y="124"/>
                  </a:cubicBezTo>
                  <a:cubicBezTo>
                    <a:pt x="367" y="110"/>
                    <a:pt x="355" y="98"/>
                    <a:pt x="341" y="98"/>
                  </a:cubicBezTo>
                  <a:cubicBezTo>
                    <a:pt x="327" y="98"/>
                    <a:pt x="315" y="110"/>
                    <a:pt x="315" y="124"/>
                  </a:cubicBezTo>
                  <a:close/>
                  <a:moveTo>
                    <a:pt x="435" y="269"/>
                  </a:moveTo>
                  <a:cubicBezTo>
                    <a:pt x="430" y="302"/>
                    <a:pt x="417" y="332"/>
                    <a:pt x="397" y="357"/>
                  </a:cubicBezTo>
                  <a:cubicBezTo>
                    <a:pt x="384" y="349"/>
                    <a:pt x="369" y="342"/>
                    <a:pt x="353" y="337"/>
                  </a:cubicBezTo>
                  <a:cubicBezTo>
                    <a:pt x="361" y="309"/>
                    <a:pt x="366" y="277"/>
                    <a:pt x="367" y="244"/>
                  </a:cubicBezTo>
                  <a:cubicBezTo>
                    <a:pt x="415" y="244"/>
                    <a:pt x="415" y="244"/>
                    <a:pt x="415" y="244"/>
                  </a:cubicBezTo>
                  <a:cubicBezTo>
                    <a:pt x="414" y="240"/>
                    <a:pt x="414" y="237"/>
                    <a:pt x="414" y="233"/>
                  </a:cubicBezTo>
                  <a:cubicBezTo>
                    <a:pt x="414" y="231"/>
                    <a:pt x="414" y="228"/>
                    <a:pt x="414" y="226"/>
                  </a:cubicBezTo>
                  <a:cubicBezTo>
                    <a:pt x="367" y="226"/>
                    <a:pt x="367" y="226"/>
                    <a:pt x="367" y="226"/>
                  </a:cubicBezTo>
                  <a:cubicBezTo>
                    <a:pt x="366" y="203"/>
                    <a:pt x="364" y="181"/>
                    <a:pt x="360" y="160"/>
                  </a:cubicBezTo>
                  <a:cubicBezTo>
                    <a:pt x="354" y="163"/>
                    <a:pt x="348" y="164"/>
                    <a:pt x="342" y="164"/>
                  </a:cubicBezTo>
                  <a:cubicBezTo>
                    <a:pt x="346" y="184"/>
                    <a:pt x="348" y="204"/>
                    <a:pt x="348" y="226"/>
                  </a:cubicBezTo>
                  <a:cubicBezTo>
                    <a:pt x="244" y="226"/>
                    <a:pt x="244" y="226"/>
                    <a:pt x="244" y="226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65" y="149"/>
                    <a:pt x="286" y="147"/>
                    <a:pt x="305" y="143"/>
                  </a:cubicBezTo>
                  <a:cubicBezTo>
                    <a:pt x="302" y="138"/>
                    <a:pt x="301" y="132"/>
                    <a:pt x="301" y="126"/>
                  </a:cubicBezTo>
                  <a:cubicBezTo>
                    <a:pt x="283" y="129"/>
                    <a:pt x="264" y="131"/>
                    <a:pt x="244" y="131"/>
                  </a:cubicBezTo>
                  <a:cubicBezTo>
                    <a:pt x="244" y="32"/>
                    <a:pt x="244" y="32"/>
                    <a:pt x="244" y="32"/>
                  </a:cubicBezTo>
                  <a:cubicBezTo>
                    <a:pt x="253" y="32"/>
                    <a:pt x="261" y="33"/>
                    <a:pt x="269" y="34"/>
                  </a:cubicBezTo>
                  <a:cubicBezTo>
                    <a:pt x="288" y="45"/>
                    <a:pt x="305" y="65"/>
                    <a:pt x="318" y="91"/>
                  </a:cubicBezTo>
                  <a:cubicBezTo>
                    <a:pt x="323" y="87"/>
                    <a:pt x="328" y="85"/>
                    <a:pt x="335" y="84"/>
                  </a:cubicBezTo>
                  <a:cubicBezTo>
                    <a:pt x="327" y="69"/>
                    <a:pt x="319" y="57"/>
                    <a:pt x="310" y="46"/>
                  </a:cubicBezTo>
                  <a:cubicBezTo>
                    <a:pt x="339" y="57"/>
                    <a:pt x="364" y="75"/>
                    <a:pt x="385" y="97"/>
                  </a:cubicBezTo>
                  <a:cubicBezTo>
                    <a:pt x="382" y="99"/>
                    <a:pt x="379" y="100"/>
                    <a:pt x="375" y="102"/>
                  </a:cubicBezTo>
                  <a:cubicBezTo>
                    <a:pt x="379" y="107"/>
                    <a:pt x="381" y="113"/>
                    <a:pt x="381" y="119"/>
                  </a:cubicBezTo>
                  <a:cubicBezTo>
                    <a:pt x="387" y="117"/>
                    <a:pt x="392" y="114"/>
                    <a:pt x="397" y="111"/>
                  </a:cubicBezTo>
                  <a:cubicBezTo>
                    <a:pt x="416" y="136"/>
                    <a:pt x="429" y="166"/>
                    <a:pt x="435" y="198"/>
                  </a:cubicBezTo>
                  <a:cubicBezTo>
                    <a:pt x="441" y="195"/>
                    <a:pt x="447" y="193"/>
                    <a:pt x="454" y="193"/>
                  </a:cubicBezTo>
                  <a:cubicBezTo>
                    <a:pt x="459" y="193"/>
                    <a:pt x="463" y="193"/>
                    <a:pt x="467" y="195"/>
                  </a:cubicBezTo>
                  <a:cubicBezTo>
                    <a:pt x="448" y="84"/>
                    <a:pt x="351" y="0"/>
                    <a:pt x="235" y="0"/>
                  </a:cubicBezTo>
                  <a:cubicBezTo>
                    <a:pt x="177" y="0"/>
                    <a:pt x="124" y="21"/>
                    <a:pt x="82" y="56"/>
                  </a:cubicBezTo>
                  <a:cubicBezTo>
                    <a:pt x="93" y="60"/>
                    <a:pt x="101" y="69"/>
                    <a:pt x="105" y="79"/>
                  </a:cubicBezTo>
                  <a:cubicBezTo>
                    <a:pt x="122" y="65"/>
                    <a:pt x="140" y="54"/>
                    <a:pt x="161" y="46"/>
                  </a:cubicBezTo>
                  <a:cubicBezTo>
                    <a:pt x="146" y="64"/>
                    <a:pt x="133" y="87"/>
                    <a:pt x="123" y="114"/>
                  </a:cubicBezTo>
                  <a:cubicBezTo>
                    <a:pt x="118" y="112"/>
                    <a:pt x="112" y="109"/>
                    <a:pt x="106" y="107"/>
                  </a:cubicBezTo>
                  <a:cubicBezTo>
                    <a:pt x="104" y="113"/>
                    <a:pt x="101" y="118"/>
                    <a:pt x="97" y="123"/>
                  </a:cubicBezTo>
                  <a:cubicBezTo>
                    <a:pt x="104" y="126"/>
                    <a:pt x="111" y="128"/>
                    <a:pt x="118" y="131"/>
                  </a:cubicBezTo>
                  <a:cubicBezTo>
                    <a:pt x="112" y="151"/>
                    <a:pt x="108" y="172"/>
                    <a:pt x="106" y="195"/>
                  </a:cubicBezTo>
                  <a:cubicBezTo>
                    <a:pt x="108" y="194"/>
                    <a:pt x="111" y="194"/>
                    <a:pt x="113" y="194"/>
                  </a:cubicBezTo>
                  <a:cubicBezTo>
                    <a:pt x="117" y="194"/>
                    <a:pt x="121" y="195"/>
                    <a:pt x="124" y="196"/>
                  </a:cubicBezTo>
                  <a:cubicBezTo>
                    <a:pt x="126" y="174"/>
                    <a:pt x="130" y="155"/>
                    <a:pt x="135" y="136"/>
                  </a:cubicBezTo>
                  <a:cubicBezTo>
                    <a:pt x="163" y="144"/>
                    <a:pt x="194" y="149"/>
                    <a:pt x="226" y="149"/>
                  </a:cubicBezTo>
                  <a:cubicBezTo>
                    <a:pt x="226" y="226"/>
                    <a:pt x="226" y="226"/>
                    <a:pt x="226" y="226"/>
                  </a:cubicBezTo>
                  <a:cubicBezTo>
                    <a:pt x="153" y="226"/>
                    <a:pt x="153" y="226"/>
                    <a:pt x="153" y="226"/>
                  </a:cubicBezTo>
                  <a:cubicBezTo>
                    <a:pt x="154" y="228"/>
                    <a:pt x="154" y="231"/>
                    <a:pt x="154" y="235"/>
                  </a:cubicBezTo>
                  <a:cubicBezTo>
                    <a:pt x="154" y="238"/>
                    <a:pt x="154" y="241"/>
                    <a:pt x="153" y="244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6" y="288"/>
                    <a:pt x="226" y="288"/>
                    <a:pt x="226" y="288"/>
                  </a:cubicBezTo>
                  <a:cubicBezTo>
                    <a:pt x="229" y="288"/>
                    <a:pt x="232" y="288"/>
                    <a:pt x="235" y="288"/>
                  </a:cubicBezTo>
                  <a:cubicBezTo>
                    <a:pt x="238" y="288"/>
                    <a:pt x="241" y="288"/>
                    <a:pt x="244" y="289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348" y="244"/>
                    <a:pt x="348" y="244"/>
                    <a:pt x="348" y="244"/>
                  </a:cubicBezTo>
                  <a:cubicBezTo>
                    <a:pt x="348" y="275"/>
                    <a:pt x="343" y="305"/>
                    <a:pt x="336" y="332"/>
                  </a:cubicBezTo>
                  <a:cubicBezTo>
                    <a:pt x="316" y="326"/>
                    <a:pt x="296" y="322"/>
                    <a:pt x="275" y="320"/>
                  </a:cubicBezTo>
                  <a:cubicBezTo>
                    <a:pt x="275" y="323"/>
                    <a:pt x="275" y="325"/>
                    <a:pt x="275" y="328"/>
                  </a:cubicBezTo>
                  <a:cubicBezTo>
                    <a:pt x="275" y="332"/>
                    <a:pt x="275" y="335"/>
                    <a:pt x="274" y="339"/>
                  </a:cubicBezTo>
                  <a:cubicBezTo>
                    <a:pt x="294" y="341"/>
                    <a:pt x="313" y="344"/>
                    <a:pt x="330" y="349"/>
                  </a:cubicBezTo>
                  <a:cubicBezTo>
                    <a:pt x="316" y="389"/>
                    <a:pt x="295" y="420"/>
                    <a:pt x="269" y="435"/>
                  </a:cubicBezTo>
                  <a:cubicBezTo>
                    <a:pt x="261" y="436"/>
                    <a:pt x="253" y="437"/>
                    <a:pt x="244" y="438"/>
                  </a:cubicBezTo>
                  <a:cubicBezTo>
                    <a:pt x="244" y="368"/>
                    <a:pt x="244" y="368"/>
                    <a:pt x="244" y="368"/>
                  </a:cubicBezTo>
                  <a:cubicBezTo>
                    <a:pt x="241" y="368"/>
                    <a:pt x="238" y="369"/>
                    <a:pt x="235" y="369"/>
                  </a:cubicBezTo>
                  <a:cubicBezTo>
                    <a:pt x="232" y="369"/>
                    <a:pt x="229" y="368"/>
                    <a:pt x="226" y="368"/>
                  </a:cubicBezTo>
                  <a:cubicBezTo>
                    <a:pt x="226" y="438"/>
                    <a:pt x="226" y="438"/>
                    <a:pt x="226" y="438"/>
                  </a:cubicBezTo>
                  <a:cubicBezTo>
                    <a:pt x="218" y="437"/>
                    <a:pt x="209" y="436"/>
                    <a:pt x="201" y="435"/>
                  </a:cubicBezTo>
                  <a:cubicBezTo>
                    <a:pt x="176" y="420"/>
                    <a:pt x="155" y="389"/>
                    <a:pt x="140" y="349"/>
                  </a:cubicBezTo>
                  <a:cubicBezTo>
                    <a:pt x="158" y="344"/>
                    <a:pt x="176" y="341"/>
                    <a:pt x="196" y="339"/>
                  </a:cubicBezTo>
                  <a:cubicBezTo>
                    <a:pt x="195" y="335"/>
                    <a:pt x="194" y="332"/>
                    <a:pt x="194" y="328"/>
                  </a:cubicBezTo>
                  <a:cubicBezTo>
                    <a:pt x="194" y="326"/>
                    <a:pt x="194" y="323"/>
                    <a:pt x="195" y="320"/>
                  </a:cubicBezTo>
                  <a:cubicBezTo>
                    <a:pt x="174" y="323"/>
                    <a:pt x="154" y="326"/>
                    <a:pt x="135" y="332"/>
                  </a:cubicBezTo>
                  <a:cubicBezTo>
                    <a:pt x="130" y="314"/>
                    <a:pt x="126" y="294"/>
                    <a:pt x="124" y="274"/>
                  </a:cubicBezTo>
                  <a:cubicBezTo>
                    <a:pt x="121" y="275"/>
                    <a:pt x="117" y="275"/>
                    <a:pt x="113" y="275"/>
                  </a:cubicBezTo>
                  <a:cubicBezTo>
                    <a:pt x="111" y="275"/>
                    <a:pt x="108" y="275"/>
                    <a:pt x="106" y="275"/>
                  </a:cubicBezTo>
                  <a:cubicBezTo>
                    <a:pt x="108" y="297"/>
                    <a:pt x="112" y="318"/>
                    <a:pt x="118" y="337"/>
                  </a:cubicBezTo>
                  <a:cubicBezTo>
                    <a:pt x="101" y="342"/>
                    <a:pt x="87" y="349"/>
                    <a:pt x="73" y="357"/>
                  </a:cubicBezTo>
                  <a:cubicBezTo>
                    <a:pt x="49" y="325"/>
                    <a:pt x="34" y="286"/>
                    <a:pt x="32" y="244"/>
                  </a:cubicBezTo>
                  <a:cubicBezTo>
                    <a:pt x="74" y="244"/>
                    <a:pt x="74" y="244"/>
                    <a:pt x="74" y="244"/>
                  </a:cubicBezTo>
                  <a:cubicBezTo>
                    <a:pt x="73" y="241"/>
                    <a:pt x="73" y="238"/>
                    <a:pt x="73" y="235"/>
                  </a:cubicBezTo>
                  <a:cubicBezTo>
                    <a:pt x="73" y="231"/>
                    <a:pt x="73" y="228"/>
                    <a:pt x="74" y="226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4" y="192"/>
                    <a:pt x="43" y="161"/>
                    <a:pt x="59" y="134"/>
                  </a:cubicBezTo>
                  <a:cubicBezTo>
                    <a:pt x="48" y="131"/>
                    <a:pt x="39" y="125"/>
                    <a:pt x="33" y="115"/>
                  </a:cubicBezTo>
                  <a:cubicBezTo>
                    <a:pt x="12" y="150"/>
                    <a:pt x="0" y="191"/>
                    <a:pt x="0" y="235"/>
                  </a:cubicBezTo>
                  <a:cubicBezTo>
                    <a:pt x="0" y="364"/>
                    <a:pt x="106" y="470"/>
                    <a:pt x="235" y="470"/>
                  </a:cubicBezTo>
                  <a:cubicBezTo>
                    <a:pt x="352" y="470"/>
                    <a:pt x="450" y="384"/>
                    <a:pt x="467" y="272"/>
                  </a:cubicBezTo>
                  <a:cubicBezTo>
                    <a:pt x="463" y="273"/>
                    <a:pt x="459" y="274"/>
                    <a:pt x="454" y="274"/>
                  </a:cubicBezTo>
                  <a:cubicBezTo>
                    <a:pt x="448" y="274"/>
                    <a:pt x="441" y="272"/>
                    <a:pt x="435" y="269"/>
                  </a:cubicBezTo>
                  <a:close/>
                  <a:moveTo>
                    <a:pt x="226" y="131"/>
                  </a:moveTo>
                  <a:cubicBezTo>
                    <a:pt x="196" y="130"/>
                    <a:pt x="167" y="126"/>
                    <a:pt x="141" y="119"/>
                  </a:cubicBezTo>
                  <a:cubicBezTo>
                    <a:pt x="155" y="79"/>
                    <a:pt x="176" y="49"/>
                    <a:pt x="201" y="34"/>
                  </a:cubicBezTo>
                  <a:cubicBezTo>
                    <a:pt x="209" y="33"/>
                    <a:pt x="218" y="32"/>
                    <a:pt x="226" y="32"/>
                  </a:cubicBezTo>
                  <a:lnTo>
                    <a:pt x="226" y="131"/>
                  </a:lnTo>
                  <a:close/>
                  <a:moveTo>
                    <a:pt x="85" y="371"/>
                  </a:moveTo>
                  <a:cubicBezTo>
                    <a:pt x="97" y="365"/>
                    <a:pt x="109" y="359"/>
                    <a:pt x="123" y="354"/>
                  </a:cubicBezTo>
                  <a:cubicBezTo>
                    <a:pt x="133" y="382"/>
                    <a:pt x="145" y="406"/>
                    <a:pt x="161" y="424"/>
                  </a:cubicBezTo>
                  <a:cubicBezTo>
                    <a:pt x="132" y="412"/>
                    <a:pt x="106" y="394"/>
                    <a:pt x="85" y="371"/>
                  </a:cubicBezTo>
                  <a:close/>
                  <a:moveTo>
                    <a:pt x="310" y="424"/>
                  </a:moveTo>
                  <a:cubicBezTo>
                    <a:pt x="325" y="406"/>
                    <a:pt x="338" y="382"/>
                    <a:pt x="348" y="354"/>
                  </a:cubicBezTo>
                  <a:cubicBezTo>
                    <a:pt x="361" y="359"/>
                    <a:pt x="374" y="365"/>
                    <a:pt x="386" y="371"/>
                  </a:cubicBezTo>
                  <a:cubicBezTo>
                    <a:pt x="365" y="394"/>
                    <a:pt x="339" y="412"/>
                    <a:pt x="310" y="424"/>
                  </a:cubicBezTo>
                  <a:close/>
                  <a:moveTo>
                    <a:pt x="454" y="208"/>
                  </a:moveTo>
                  <a:cubicBezTo>
                    <a:pt x="440" y="208"/>
                    <a:pt x="428" y="219"/>
                    <a:pt x="428" y="233"/>
                  </a:cubicBezTo>
                  <a:cubicBezTo>
                    <a:pt x="428" y="248"/>
                    <a:pt x="440" y="259"/>
                    <a:pt x="454" y="259"/>
                  </a:cubicBezTo>
                  <a:cubicBezTo>
                    <a:pt x="469" y="259"/>
                    <a:pt x="480" y="248"/>
                    <a:pt x="480" y="233"/>
                  </a:cubicBezTo>
                  <a:cubicBezTo>
                    <a:pt x="480" y="219"/>
                    <a:pt x="469" y="208"/>
                    <a:pt x="454" y="208"/>
                  </a:cubicBezTo>
                  <a:close/>
                  <a:moveTo>
                    <a:pt x="261" y="328"/>
                  </a:moveTo>
                  <a:cubicBezTo>
                    <a:pt x="261" y="314"/>
                    <a:pt x="249" y="302"/>
                    <a:pt x="235" y="302"/>
                  </a:cubicBezTo>
                  <a:cubicBezTo>
                    <a:pt x="221" y="302"/>
                    <a:pt x="209" y="314"/>
                    <a:pt x="209" y="328"/>
                  </a:cubicBezTo>
                  <a:cubicBezTo>
                    <a:pt x="209" y="342"/>
                    <a:pt x="221" y="354"/>
                    <a:pt x="235" y="354"/>
                  </a:cubicBezTo>
                  <a:cubicBezTo>
                    <a:pt x="249" y="354"/>
                    <a:pt x="261" y="342"/>
                    <a:pt x="261" y="328"/>
                  </a:cubicBezTo>
                  <a:close/>
                </a:path>
              </a:pathLst>
            </a:custGeom>
            <a:solidFill>
              <a:srgbClr val="ECB23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AU"/>
            </a:p>
          </p:txBody>
        </p:sp>
      </p:grpSp>
      <p:pic>
        <p:nvPicPr>
          <p:cNvPr id="285" name="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89" y="6979629"/>
            <a:ext cx="609600" cy="609600"/>
          </a:xfrm>
          <a:prstGeom prst="rect">
            <a:avLst/>
          </a:prstGeom>
        </p:spPr>
      </p:pic>
      <p:sp>
        <p:nvSpPr>
          <p:cNvPr id="286" name="TextBox 285"/>
          <p:cNvSpPr txBox="1"/>
          <p:nvPr/>
        </p:nvSpPr>
        <p:spPr>
          <a:xfrm>
            <a:off x="9146561" y="5453579"/>
            <a:ext cx="1444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gradFill>
                  <a:gsLst>
                    <a:gs pos="0">
                      <a:srgbClr val="14403F">
                        <a:lumMod val="0"/>
                        <a:lumOff val="100000"/>
                      </a:srgbClr>
                    </a:gs>
                    <a:gs pos="100000">
                      <a:srgbClr val="14403F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>
                  <a:outerShdw dist="114300" dir="2700000" algn="tl">
                    <a:srgbClr val="000000">
                      <a:alpha val="12000"/>
                    </a:srgbClr>
                  </a:outerShdw>
                </a:effectLst>
                <a:latin typeface="Agfa Rotis Semisans ExBd" panose="020B0703040504030204" pitchFamily="34" charset="0"/>
              </a:rPr>
              <a:t>Demands</a:t>
            </a:r>
            <a:endParaRPr lang="en-US" sz="2000" dirty="0">
              <a:gradFill>
                <a:gsLst>
                  <a:gs pos="0">
                    <a:srgbClr val="14403F">
                      <a:lumMod val="0"/>
                      <a:lumOff val="100000"/>
                    </a:srgbClr>
                  </a:gs>
                  <a:gs pos="100000">
                    <a:srgbClr val="14403F">
                      <a:lumMod val="0"/>
                      <a:lumOff val="100000"/>
                    </a:srgbClr>
                  </a:gs>
                </a:gsLst>
                <a:lin ang="16200000" scaled="1"/>
              </a:gradFill>
              <a:effectLst>
                <a:outerShdw dist="114300" dir="2700000" algn="tl">
                  <a:srgbClr val="000000">
                    <a:alpha val="12000"/>
                  </a:srgbClr>
                </a:outerShdw>
              </a:effectLst>
              <a:latin typeface="Agfa Rotis Semisans ExBd" panose="020B0703040504030204" pitchFamily="34" charset="0"/>
            </a:endParaRPr>
          </a:p>
        </p:txBody>
      </p:sp>
      <p:pic>
        <p:nvPicPr>
          <p:cNvPr id="314" name="Picture 3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27" y="1648022"/>
            <a:ext cx="2127443" cy="21274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80" y="3762474"/>
            <a:ext cx="1021455" cy="1021455"/>
          </a:xfrm>
          <a:prstGeom prst="rect">
            <a:avLst/>
          </a:prstGeom>
        </p:spPr>
      </p:pic>
      <p:pic>
        <p:nvPicPr>
          <p:cNvPr id="319" name="Picture 3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12" y="1441500"/>
            <a:ext cx="1021455" cy="1021455"/>
          </a:xfrm>
          <a:prstGeom prst="rect">
            <a:avLst/>
          </a:prstGeom>
        </p:spPr>
      </p:pic>
      <p:pic>
        <p:nvPicPr>
          <p:cNvPr id="320" name="Picture 3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00" y="2329155"/>
            <a:ext cx="1221396" cy="12213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16"/>
          <a:stretch/>
        </p:blipFill>
        <p:spPr>
          <a:xfrm>
            <a:off x="5920436" y="3113962"/>
            <a:ext cx="1784509" cy="2438400"/>
          </a:xfrm>
          <a:prstGeom prst="rect">
            <a:avLst/>
          </a:prstGeom>
        </p:spPr>
      </p:pic>
      <p:pic>
        <p:nvPicPr>
          <p:cNvPr id="323" name="Picture 32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7"/>
          <a:stretch/>
        </p:blipFill>
        <p:spPr>
          <a:xfrm>
            <a:off x="5146331" y="4551496"/>
            <a:ext cx="1339861" cy="767112"/>
          </a:xfrm>
          <a:prstGeom prst="rect">
            <a:avLst/>
          </a:prstGeom>
        </p:spPr>
      </p:pic>
      <p:pic>
        <p:nvPicPr>
          <p:cNvPr id="325" name="Picture 3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9"/>
          <a:stretch/>
        </p:blipFill>
        <p:spPr>
          <a:xfrm>
            <a:off x="6551440" y="2269195"/>
            <a:ext cx="1153506" cy="13398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2210076" y="3813643"/>
            <a:ext cx="0" cy="1498008"/>
          </a:xfrm>
          <a:prstGeom prst="line">
            <a:avLst/>
          </a:prstGeom>
          <a:ln w="38100">
            <a:solidFill>
              <a:srgbClr val="F1C40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2000">
        <p14:warp dir="in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25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5455" numSld="999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5"/>
                </p:tgtEl>
              </p:cMediaNode>
            </p:audio>
          </p:childTnLst>
        </p:cTn>
      </p:par>
    </p:tnLst>
    <p:bldLst>
      <p:bldP spid="1144" grpId="0" animBg="1"/>
      <p:bldP spid="1146" grpId="0" animBg="1"/>
      <p:bldP spid="1142" grpId="0" animBg="1"/>
      <p:bldP spid="1138" grpId="0" animBg="1"/>
      <p:bldP spid="1137" grpId="0" animBg="1"/>
      <p:bldP spid="8" grpId="0" animBg="1"/>
      <p:bldP spid="5" grpId="0"/>
      <p:bldP spid="6" grpId="0"/>
      <p:bldP spid="2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/>
          <p:cNvSpPr/>
          <p:nvPr/>
        </p:nvSpPr>
        <p:spPr>
          <a:xfrm>
            <a:off x="0" y="6219657"/>
            <a:ext cx="12192000" cy="676019"/>
          </a:xfrm>
          <a:prstGeom prst="rect">
            <a:avLst/>
          </a:prstGeom>
          <a:solidFill>
            <a:srgbClr val="CED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030532" y="2871841"/>
            <a:ext cx="1828690" cy="1599210"/>
            <a:chOff x="1063125" y="4764526"/>
            <a:chExt cx="1828690" cy="1599210"/>
          </a:xfrm>
        </p:grpSpPr>
        <p:grpSp>
          <p:nvGrpSpPr>
            <p:cNvPr id="98" name="Group 97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3" name="Group 102"/>
          <p:cNvGrpSpPr/>
          <p:nvPr/>
        </p:nvGrpSpPr>
        <p:grpSpPr>
          <a:xfrm>
            <a:off x="3101833" y="2912536"/>
            <a:ext cx="1793341" cy="1568297"/>
            <a:chOff x="2968442" y="2315241"/>
            <a:chExt cx="1793341" cy="1568297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677791" y="1275023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COMPONENT 1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61453" y="1273673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COMPONENT 3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82812" y="1273927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COMPONENT 5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665785" y="1970709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COMPONENT 2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846452" y="1967528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COMPONENT 4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03914" y="4205113"/>
            <a:ext cx="11162401" cy="476250"/>
          </a:xfrm>
          <a:prstGeom prst="roundRect">
            <a:avLst/>
          </a:prstGeom>
          <a:solidFill>
            <a:srgbClr val="262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77791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939210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730075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782359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834643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8886927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5137784" y="2890721"/>
            <a:ext cx="1828690" cy="1599210"/>
            <a:chOff x="1063125" y="4764526"/>
            <a:chExt cx="1828690" cy="1599210"/>
          </a:xfrm>
        </p:grpSpPr>
        <p:grpSp>
          <p:nvGrpSpPr>
            <p:cNvPr id="105" name="Group 104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0" name="Group 109"/>
          <p:cNvGrpSpPr/>
          <p:nvPr/>
        </p:nvGrpSpPr>
        <p:grpSpPr>
          <a:xfrm>
            <a:off x="7209084" y="2931416"/>
            <a:ext cx="1793341" cy="1568297"/>
            <a:chOff x="2968442" y="2315241"/>
            <a:chExt cx="1793341" cy="1568297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9245036" y="2871841"/>
            <a:ext cx="1828690" cy="1599210"/>
            <a:chOff x="1063125" y="4764526"/>
            <a:chExt cx="1828690" cy="1599210"/>
          </a:xfrm>
        </p:grpSpPr>
        <p:grpSp>
          <p:nvGrpSpPr>
            <p:cNvPr id="116" name="Group 115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0" name="Freeform 29"/>
          <p:cNvSpPr/>
          <p:nvPr/>
        </p:nvSpPr>
        <p:spPr>
          <a:xfrm>
            <a:off x="3442046" y="2755975"/>
            <a:ext cx="1207183" cy="3668108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528687" flipH="1">
            <a:off x="9502926" y="2513880"/>
            <a:ext cx="1358130" cy="3933907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EAB05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339106" y="2658035"/>
            <a:ext cx="1211542" cy="3681353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4938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469975" y="2731199"/>
            <a:ext cx="1302390" cy="3717660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EA867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5536049" y="2601315"/>
            <a:ext cx="1004050" cy="3796795"/>
            <a:chOff x="2056516" y="270084"/>
            <a:chExt cx="1654551" cy="625664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4" name="Freeform 63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209148" y="270084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Isosceles Triangle 76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Isosceles Triangle 81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Isosceles Triangle 83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Isosceles Triangle 84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31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0"/>
    </mc:Choice>
    <mc:Fallback xmlns="">
      <p:transition spd="slow" advTm="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1" grpId="0"/>
      <p:bldP spid="62" grpId="0"/>
      <p:bldP spid="89" grpId="0"/>
      <p:bldP spid="90" grpId="0"/>
      <p:bldP spid="30" grpId="0" animBg="1"/>
      <p:bldP spid="31" grpId="0" animBg="1"/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66763" y="1395800"/>
            <a:ext cx="3112465" cy="11769713"/>
            <a:chOff x="2056516" y="270084"/>
            <a:chExt cx="1654551" cy="625664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3" name="Freeform 2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209148" y="270084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47" y="1135075"/>
            <a:ext cx="4896402" cy="428195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36" y="2047487"/>
            <a:ext cx="1128910" cy="115747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78" y="2370665"/>
            <a:ext cx="1786341" cy="156634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3267">
            <a:off x="8376871" y="3148745"/>
            <a:ext cx="699440" cy="703064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4057649" y="4682071"/>
            <a:ext cx="7867651" cy="1212947"/>
          </a:xfrm>
          <a:prstGeom prst="roundRect">
            <a:avLst/>
          </a:prstGeom>
          <a:solidFill>
            <a:srgbClr val="262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58636" y="345860"/>
            <a:ext cx="2917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PATRICK</a:t>
            </a:r>
            <a:endParaRPr lang="en-US" sz="4400" dirty="0">
              <a:solidFill>
                <a:prstClr val="black"/>
              </a:solidFill>
              <a:latin typeface="Cooper Black" panose="0208090404030B020404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384391" y="5866474"/>
            <a:ext cx="993687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0613741" y="5866474"/>
            <a:ext cx="993687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0"/>
    </mc:Choice>
    <mc:Fallback xmlns="">
      <p:transition spd="slow" advTm="2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-0.08763 -0.07778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8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63 -0.07778 L 0.00455 -0.1349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184"/>
          <p:cNvSpPr/>
          <p:nvPr/>
        </p:nvSpPr>
        <p:spPr>
          <a:xfrm>
            <a:off x="0" y="6219657"/>
            <a:ext cx="12192000" cy="676019"/>
          </a:xfrm>
          <a:prstGeom prst="rect">
            <a:avLst/>
          </a:prstGeom>
          <a:solidFill>
            <a:srgbClr val="CED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1030532" y="2871841"/>
            <a:ext cx="1828690" cy="1599210"/>
            <a:chOff x="1063125" y="4764526"/>
            <a:chExt cx="1828690" cy="1599210"/>
          </a:xfrm>
        </p:grpSpPr>
        <p:grpSp>
          <p:nvGrpSpPr>
            <p:cNvPr id="122" name="Group 121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3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9" name="Rectangle 68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5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3101833" y="2912536"/>
            <a:ext cx="1793341" cy="1568297"/>
            <a:chOff x="2968442" y="2315241"/>
            <a:chExt cx="1793341" cy="1568297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4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sp>
        <p:nvSpPr>
          <p:cNvPr id="132" name="Rounded Rectangle 131"/>
          <p:cNvSpPr/>
          <p:nvPr/>
        </p:nvSpPr>
        <p:spPr>
          <a:xfrm>
            <a:off x="403914" y="4205113"/>
            <a:ext cx="11162401" cy="476250"/>
          </a:xfrm>
          <a:prstGeom prst="roundRect">
            <a:avLst/>
          </a:prstGeom>
          <a:solidFill>
            <a:srgbClr val="262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77791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10939210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2730075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4782359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6834643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8886927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5137784" y="2890721"/>
            <a:ext cx="1828690" cy="1599210"/>
            <a:chOff x="1063125" y="4764526"/>
            <a:chExt cx="1828690" cy="1599210"/>
          </a:xfrm>
        </p:grpSpPr>
        <p:grpSp>
          <p:nvGrpSpPr>
            <p:cNvPr id="140" name="Group 139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3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5" name="Group 144"/>
          <p:cNvGrpSpPr/>
          <p:nvPr/>
        </p:nvGrpSpPr>
        <p:grpSpPr>
          <a:xfrm>
            <a:off x="7209084" y="2931416"/>
            <a:ext cx="1793341" cy="1568297"/>
            <a:chOff x="2968442" y="2315241"/>
            <a:chExt cx="1793341" cy="1568297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4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9245036" y="2871841"/>
            <a:ext cx="1828690" cy="1599210"/>
            <a:chOff x="1063125" y="4764526"/>
            <a:chExt cx="1828690" cy="1599210"/>
          </a:xfrm>
        </p:grpSpPr>
        <p:grpSp>
          <p:nvGrpSpPr>
            <p:cNvPr id="151" name="Group 150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3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4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6" name="Freeform 155"/>
          <p:cNvSpPr/>
          <p:nvPr/>
        </p:nvSpPr>
        <p:spPr>
          <a:xfrm>
            <a:off x="3442046" y="2755975"/>
            <a:ext cx="1207183" cy="3668108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7" name="Freeform 156"/>
          <p:cNvSpPr/>
          <p:nvPr/>
        </p:nvSpPr>
        <p:spPr>
          <a:xfrm>
            <a:off x="1339106" y="2658035"/>
            <a:ext cx="1211542" cy="3681353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4938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8" name="Freeform 157"/>
          <p:cNvSpPr/>
          <p:nvPr/>
        </p:nvSpPr>
        <p:spPr>
          <a:xfrm>
            <a:off x="7469975" y="2731199"/>
            <a:ext cx="1302390" cy="3717660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EA867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5536049" y="2601315"/>
            <a:ext cx="1004050" cy="3796795"/>
            <a:chOff x="2056516" y="270084"/>
            <a:chExt cx="1654551" cy="625664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60" name="Freeform 159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Freeform 160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Oval 163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Freeform 167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9" name="Freeform 168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0" name="Freeform 169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1" name="Freeform 170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2209148" y="270084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3" name="Isosceles Triangle 172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4" name="Freeform 173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5" name="Freeform 174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8" name="Isosceles Triangle 177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9" name="Isosceles Triangle 178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0" name="Isosceles Triangle 179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1" name="Isosceles Triangle 180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2" name="Freeform 181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3" name="Freeform 182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4" name="Freeform 183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7" name="Freeform 186"/>
          <p:cNvSpPr/>
          <p:nvPr/>
        </p:nvSpPr>
        <p:spPr>
          <a:xfrm rot="528687" flipH="1">
            <a:off x="9502926" y="2513880"/>
            <a:ext cx="1358130" cy="3933907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EAB05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52611"/>
      </p:ext>
    </p:extLst>
  </p:cSld>
  <p:clrMapOvr>
    <a:masterClrMapping/>
  </p:clrMapOvr>
  <p:transition spd="slow" advTm="2000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A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>
          <a:xfrm>
            <a:off x="0" y="5775377"/>
            <a:ext cx="12192000" cy="1082624"/>
          </a:xfrm>
          <a:prstGeom prst="rect">
            <a:avLst/>
          </a:prstGeom>
          <a:solidFill>
            <a:srgbClr val="CED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2900805" y="1954414"/>
            <a:ext cx="1231832" cy="4391938"/>
            <a:chOff x="2099501" y="1954414"/>
            <a:chExt cx="1231832" cy="4391938"/>
          </a:xfrm>
        </p:grpSpPr>
        <p:sp>
          <p:nvSpPr>
            <p:cNvPr id="39" name="Freeform 38"/>
            <p:cNvSpPr/>
            <p:nvPr/>
          </p:nvSpPr>
          <p:spPr>
            <a:xfrm flipH="1">
              <a:off x="2778429" y="5953710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2279975" y="5953710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2387597" y="4269320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424254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 flipH="1">
              <a:off x="3083771" y="4581992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88499" y="3106038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2144086" y="4581992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762122">
              <a:off x="3127898" y="2546782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20895462">
              <a:off x="2108123" y="2546782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198941" y="2043785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2416531" y="2626524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2876139" y="2626524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 rot="318597">
              <a:off x="2181914" y="1954414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382096" y="2506712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825026">
              <a:off x="2874089" y="2517306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619168" y="2791038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2537584" y="2934880"/>
              <a:ext cx="323449" cy="97027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402694">
              <a:off x="2950612" y="3407240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21197306" flipH="1">
              <a:off x="2099501" y="3415596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 rot="10800000">
              <a:off x="2246642" y="3258530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7C8A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77860" y="577934"/>
            <a:ext cx="5456840" cy="5456840"/>
          </a:xfrm>
          <a:custGeom>
            <a:avLst/>
            <a:gdLst>
              <a:gd name="connsiteX0" fmla="*/ 0 w 5456840"/>
              <a:gd name="connsiteY0" fmla="*/ 0 h 5456840"/>
              <a:gd name="connsiteX1" fmla="*/ 5456840 w 5456840"/>
              <a:gd name="connsiteY1" fmla="*/ 0 h 5456840"/>
              <a:gd name="connsiteX2" fmla="*/ 5456840 w 5456840"/>
              <a:gd name="connsiteY2" fmla="*/ 1849616 h 5456840"/>
              <a:gd name="connsiteX3" fmla="*/ 5251834 w 5456840"/>
              <a:gd name="connsiteY3" fmla="*/ 1619152 h 5456840"/>
              <a:gd name="connsiteX4" fmla="*/ 3288051 w 5456840"/>
              <a:gd name="connsiteY4" fmla="*/ 3778022 h 5456840"/>
              <a:gd name="connsiteX5" fmla="*/ 2648680 w 5456840"/>
              <a:gd name="connsiteY5" fmla="*/ 2983955 h 5456840"/>
              <a:gd name="connsiteX6" fmla="*/ 1986474 w 5456840"/>
              <a:gd name="connsiteY6" fmla="*/ 3778022 h 5456840"/>
              <a:gd name="connsiteX7" fmla="*/ 3288051 w 5456840"/>
              <a:gd name="connsiteY7" fmla="*/ 5167640 h 5456840"/>
              <a:gd name="connsiteX8" fmla="*/ 5456840 w 5456840"/>
              <a:gd name="connsiteY8" fmla="*/ 2851792 h 5456840"/>
              <a:gd name="connsiteX9" fmla="*/ 5456840 w 5456840"/>
              <a:gd name="connsiteY9" fmla="*/ 5456840 h 5456840"/>
              <a:gd name="connsiteX10" fmla="*/ 0 w 5456840"/>
              <a:gd name="connsiteY10" fmla="*/ 5456840 h 545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56840" h="5456840">
                <a:moveTo>
                  <a:pt x="0" y="0"/>
                </a:moveTo>
                <a:lnTo>
                  <a:pt x="5456840" y="0"/>
                </a:lnTo>
                <a:lnTo>
                  <a:pt x="5456840" y="1849616"/>
                </a:lnTo>
                <a:lnTo>
                  <a:pt x="5251834" y="1619152"/>
                </a:lnTo>
                <a:lnTo>
                  <a:pt x="3288051" y="3778022"/>
                </a:lnTo>
                <a:lnTo>
                  <a:pt x="2648680" y="2983955"/>
                </a:lnTo>
                <a:lnTo>
                  <a:pt x="1986474" y="3778022"/>
                </a:lnTo>
                <a:lnTo>
                  <a:pt x="3288051" y="5167640"/>
                </a:lnTo>
                <a:lnTo>
                  <a:pt x="5456840" y="2851792"/>
                </a:lnTo>
                <a:lnTo>
                  <a:pt x="5456840" y="5456840"/>
                </a:lnTo>
                <a:lnTo>
                  <a:pt x="0" y="5456840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08" name="Freeform 107"/>
          <p:cNvSpPr/>
          <p:nvPr/>
        </p:nvSpPr>
        <p:spPr>
          <a:xfrm>
            <a:off x="7521484" y="2538088"/>
            <a:ext cx="3604260" cy="2996565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545777" y="1162548"/>
            <a:ext cx="1878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Cooper Black" panose="0208090404030B020404" pitchFamily="18" charset="0"/>
              </a:rPr>
              <a:t>BENITO</a:t>
            </a:r>
            <a:endParaRPr lang="en-US" sz="4400" dirty="0">
              <a:solidFill>
                <a:prstClr val="black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1191" y="5299"/>
            <a:ext cx="12192000" cy="6857999"/>
          </a:xfrm>
          <a:prstGeom prst="rect">
            <a:avLst/>
          </a:prstGeom>
          <a:blipFill dpi="0" rotWithShape="1">
            <a:blip r:embed="rId2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2536141" y="1226106"/>
            <a:ext cx="6937704" cy="4803835"/>
            <a:chOff x="2536141" y="1607106"/>
            <a:chExt cx="6937704" cy="4803835"/>
          </a:xfrm>
        </p:grpSpPr>
        <p:grpSp>
          <p:nvGrpSpPr>
            <p:cNvPr id="171" name="Group 170"/>
            <p:cNvGrpSpPr/>
            <p:nvPr/>
          </p:nvGrpSpPr>
          <p:grpSpPr>
            <a:xfrm>
              <a:off x="2536141" y="1607106"/>
              <a:ext cx="6937704" cy="4803835"/>
              <a:chOff x="2536141" y="1607106"/>
              <a:chExt cx="6937704" cy="4803835"/>
            </a:xfrm>
          </p:grpSpPr>
          <p:sp>
            <p:nvSpPr>
              <p:cNvPr id="3" name="Freeform 2"/>
              <p:cNvSpPr/>
              <p:nvPr/>
            </p:nvSpPr>
            <p:spPr>
              <a:xfrm>
                <a:off x="2563539" y="1617843"/>
                <a:ext cx="6910306" cy="4793098"/>
              </a:xfrm>
              <a:custGeom>
                <a:avLst/>
                <a:gdLst>
                  <a:gd name="connsiteX0" fmla="*/ 0 w 5429250"/>
                  <a:gd name="connsiteY0" fmla="*/ 1924050 h 2724150"/>
                  <a:gd name="connsiteX1" fmla="*/ 581025 w 5429250"/>
                  <a:gd name="connsiteY1" fmla="*/ 1847850 h 2724150"/>
                  <a:gd name="connsiteX2" fmla="*/ 571500 w 5429250"/>
                  <a:gd name="connsiteY2" fmla="*/ 638175 h 2724150"/>
                  <a:gd name="connsiteX3" fmla="*/ 333375 w 5429250"/>
                  <a:gd name="connsiteY3" fmla="*/ 628650 h 2724150"/>
                  <a:gd name="connsiteX4" fmla="*/ 333375 w 5429250"/>
                  <a:gd name="connsiteY4" fmla="*/ 571500 h 2724150"/>
                  <a:gd name="connsiteX5" fmla="*/ 1857375 w 5429250"/>
                  <a:gd name="connsiteY5" fmla="*/ 0 h 2724150"/>
                  <a:gd name="connsiteX6" fmla="*/ 3810000 w 5429250"/>
                  <a:gd name="connsiteY6" fmla="*/ 180975 h 2724150"/>
                  <a:gd name="connsiteX7" fmla="*/ 5286375 w 5429250"/>
                  <a:gd name="connsiteY7" fmla="*/ 561975 h 2724150"/>
                  <a:gd name="connsiteX8" fmla="*/ 5276850 w 5429250"/>
                  <a:gd name="connsiteY8" fmla="*/ 609600 h 2724150"/>
                  <a:gd name="connsiteX9" fmla="*/ 5124450 w 5429250"/>
                  <a:gd name="connsiteY9" fmla="*/ 619125 h 2724150"/>
                  <a:gd name="connsiteX10" fmla="*/ 5114925 w 5429250"/>
                  <a:gd name="connsiteY10" fmla="*/ 628650 h 2724150"/>
                  <a:gd name="connsiteX11" fmla="*/ 5086350 w 5429250"/>
                  <a:gd name="connsiteY11" fmla="*/ 1695450 h 2724150"/>
                  <a:gd name="connsiteX12" fmla="*/ 5429250 w 5429250"/>
                  <a:gd name="connsiteY12" fmla="*/ 1724025 h 2724150"/>
                  <a:gd name="connsiteX13" fmla="*/ 5429250 w 5429250"/>
                  <a:gd name="connsiteY13" fmla="*/ 1905000 h 2724150"/>
                  <a:gd name="connsiteX14" fmla="*/ 3867150 w 5429250"/>
                  <a:gd name="connsiteY14" fmla="*/ 2724150 h 2724150"/>
                  <a:gd name="connsiteX15" fmla="*/ 19050 w 5429250"/>
                  <a:gd name="connsiteY15" fmla="*/ 2152650 h 2724150"/>
                  <a:gd name="connsiteX16" fmla="*/ 0 w 5429250"/>
                  <a:gd name="connsiteY16" fmla="*/ 1924050 h 272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29250" h="2724150">
                    <a:moveTo>
                      <a:pt x="0" y="1924050"/>
                    </a:moveTo>
                    <a:lnTo>
                      <a:pt x="581025" y="1847850"/>
                    </a:lnTo>
                    <a:lnTo>
                      <a:pt x="571500" y="638175"/>
                    </a:lnTo>
                    <a:lnTo>
                      <a:pt x="333375" y="628650"/>
                    </a:lnTo>
                    <a:lnTo>
                      <a:pt x="333375" y="571500"/>
                    </a:lnTo>
                    <a:lnTo>
                      <a:pt x="1857375" y="0"/>
                    </a:lnTo>
                    <a:lnTo>
                      <a:pt x="3810000" y="180975"/>
                    </a:lnTo>
                    <a:lnTo>
                      <a:pt x="5286375" y="561975"/>
                    </a:lnTo>
                    <a:lnTo>
                      <a:pt x="5276850" y="609600"/>
                    </a:lnTo>
                    <a:lnTo>
                      <a:pt x="5124450" y="619125"/>
                    </a:lnTo>
                    <a:lnTo>
                      <a:pt x="5114925" y="628650"/>
                    </a:lnTo>
                    <a:lnTo>
                      <a:pt x="5086350" y="1695450"/>
                    </a:lnTo>
                    <a:lnTo>
                      <a:pt x="5429250" y="1724025"/>
                    </a:lnTo>
                    <a:lnTo>
                      <a:pt x="5429250" y="1905000"/>
                    </a:lnTo>
                    <a:lnTo>
                      <a:pt x="3867150" y="2724150"/>
                    </a:lnTo>
                    <a:lnTo>
                      <a:pt x="19050" y="2152650"/>
                    </a:lnTo>
                    <a:lnTo>
                      <a:pt x="0" y="1924050"/>
                    </a:lnTo>
                    <a:close/>
                  </a:path>
                </a:pathLst>
              </a:custGeom>
              <a:solidFill>
                <a:srgbClr val="AEB4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Freeform 3"/>
              <p:cNvSpPr/>
              <p:nvPr/>
            </p:nvSpPr>
            <p:spPr>
              <a:xfrm>
                <a:off x="3082654" y="1747178"/>
                <a:ext cx="4161567" cy="979464"/>
              </a:xfrm>
              <a:custGeom>
                <a:avLst/>
                <a:gdLst>
                  <a:gd name="connsiteX0" fmla="*/ 3132202 w 3263900"/>
                  <a:gd name="connsiteY0" fmla="*/ 512177 h 552450"/>
                  <a:gd name="connsiteX1" fmla="*/ 3263900 w 3263900"/>
                  <a:gd name="connsiteY1" fmla="*/ 552450 h 552450"/>
                  <a:gd name="connsiteX2" fmla="*/ 3229651 w 3263900"/>
                  <a:gd name="connsiteY2" fmla="*/ 552383 h 552450"/>
                  <a:gd name="connsiteX3" fmla="*/ 1457325 w 3263900"/>
                  <a:gd name="connsiteY3" fmla="*/ 0 h 552450"/>
                  <a:gd name="connsiteX4" fmla="*/ 2273338 w 3263900"/>
                  <a:gd name="connsiteY4" fmla="*/ 249537 h 552450"/>
                  <a:gd name="connsiteX5" fmla="*/ 1335281 w 3263900"/>
                  <a:gd name="connsiteY5" fmla="*/ 548698 h 552450"/>
                  <a:gd name="connsiteX6" fmla="*/ 0 w 3263900"/>
                  <a:gd name="connsiteY6" fmla="*/ 54610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900" h="552450">
                    <a:moveTo>
                      <a:pt x="3132202" y="512177"/>
                    </a:moveTo>
                    <a:lnTo>
                      <a:pt x="3263900" y="552450"/>
                    </a:lnTo>
                    <a:lnTo>
                      <a:pt x="3229651" y="552383"/>
                    </a:lnTo>
                    <a:close/>
                    <a:moveTo>
                      <a:pt x="1457325" y="0"/>
                    </a:moveTo>
                    <a:lnTo>
                      <a:pt x="2273338" y="249537"/>
                    </a:lnTo>
                    <a:lnTo>
                      <a:pt x="1335281" y="548698"/>
                    </a:lnTo>
                    <a:lnTo>
                      <a:pt x="0" y="546100"/>
                    </a:lnTo>
                    <a:close/>
                  </a:path>
                </a:pathLst>
              </a:custGeom>
              <a:solidFill>
                <a:srgbClr val="8F99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Freeform 4"/>
              <p:cNvSpPr/>
              <p:nvPr/>
            </p:nvSpPr>
            <p:spPr>
              <a:xfrm>
                <a:off x="4712311" y="2799441"/>
                <a:ext cx="2510589" cy="2615773"/>
              </a:xfrm>
              <a:custGeom>
                <a:avLst/>
                <a:gdLst>
                  <a:gd name="connsiteX0" fmla="*/ 0 w 1969045"/>
                  <a:gd name="connsiteY0" fmla="*/ 0 h 1475382"/>
                  <a:gd name="connsiteX1" fmla="*/ 1940996 w 1969045"/>
                  <a:gd name="connsiteY1" fmla="*/ 5610 h 1475382"/>
                  <a:gd name="connsiteX2" fmla="*/ 1969045 w 1969045"/>
                  <a:gd name="connsiteY2" fmla="*/ 16829 h 1475382"/>
                  <a:gd name="connsiteX3" fmla="*/ 1957825 w 1969045"/>
                  <a:gd name="connsiteY3" fmla="*/ 1475382 h 1475382"/>
                  <a:gd name="connsiteX4" fmla="*/ 678787 w 1969045"/>
                  <a:gd name="connsiteY4" fmla="*/ 1323917 h 1475382"/>
                  <a:gd name="connsiteX5" fmla="*/ 190733 w 1969045"/>
                  <a:gd name="connsiteY5" fmla="*/ 1419283 h 1475382"/>
                  <a:gd name="connsiteX6" fmla="*/ 22439 w 1969045"/>
                  <a:gd name="connsiteY6" fmla="*/ 1391234 h 1475382"/>
                  <a:gd name="connsiteX7" fmla="*/ 0 w 1969045"/>
                  <a:gd name="connsiteY7" fmla="*/ 0 h 14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9045" h="1475382">
                    <a:moveTo>
                      <a:pt x="0" y="0"/>
                    </a:moveTo>
                    <a:lnTo>
                      <a:pt x="1940996" y="5610"/>
                    </a:lnTo>
                    <a:lnTo>
                      <a:pt x="1969045" y="16829"/>
                    </a:lnTo>
                    <a:lnTo>
                      <a:pt x="1957825" y="1475382"/>
                    </a:lnTo>
                    <a:lnTo>
                      <a:pt x="678787" y="1323917"/>
                    </a:lnTo>
                    <a:lnTo>
                      <a:pt x="190733" y="1419283"/>
                    </a:lnTo>
                    <a:lnTo>
                      <a:pt x="22439" y="1391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B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>
                <a:off x="5219478" y="2429190"/>
                <a:ext cx="1991723" cy="349004"/>
              </a:xfrm>
              <a:prstGeom prst="triangle">
                <a:avLst>
                  <a:gd name="adj" fmla="val 54264"/>
                </a:avLst>
              </a:prstGeom>
              <a:solidFill>
                <a:srgbClr val="A2A8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895312" y="2708439"/>
                <a:ext cx="275279" cy="2611904"/>
              </a:xfrm>
              <a:custGeom>
                <a:avLst/>
                <a:gdLst>
                  <a:gd name="connsiteX0" fmla="*/ 0 w 215900"/>
                  <a:gd name="connsiteY0" fmla="*/ 44450 h 1473200"/>
                  <a:gd name="connsiteX1" fmla="*/ 139700 w 215900"/>
                  <a:gd name="connsiteY1" fmla="*/ 0 h 1473200"/>
                  <a:gd name="connsiteX2" fmla="*/ 215900 w 215900"/>
                  <a:gd name="connsiteY2" fmla="*/ 0 h 1473200"/>
                  <a:gd name="connsiteX3" fmla="*/ 215900 w 215900"/>
                  <a:gd name="connsiteY3" fmla="*/ 1454150 h 1473200"/>
                  <a:gd name="connsiteX4" fmla="*/ 133350 w 215900"/>
                  <a:gd name="connsiteY4" fmla="*/ 1473200 h 1473200"/>
                  <a:gd name="connsiteX5" fmla="*/ 19050 w 215900"/>
                  <a:gd name="connsiteY5" fmla="*/ 1466850 h 1473200"/>
                  <a:gd name="connsiteX6" fmla="*/ 0 w 215900"/>
                  <a:gd name="connsiteY6" fmla="*/ 44450 h 147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900" h="1473200">
                    <a:moveTo>
                      <a:pt x="0" y="44450"/>
                    </a:moveTo>
                    <a:lnTo>
                      <a:pt x="139700" y="0"/>
                    </a:lnTo>
                    <a:lnTo>
                      <a:pt x="215900" y="0"/>
                    </a:lnTo>
                    <a:lnTo>
                      <a:pt x="215900" y="1454150"/>
                    </a:lnTo>
                    <a:lnTo>
                      <a:pt x="133350" y="1473200"/>
                    </a:lnTo>
                    <a:lnTo>
                      <a:pt x="19050" y="1466850"/>
                    </a:lnTo>
                    <a:lnTo>
                      <a:pt x="0" y="44450"/>
                    </a:ln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5065337" y="2759104"/>
                <a:ext cx="97157" cy="2578130"/>
              </a:xfrm>
              <a:custGeom>
                <a:avLst/>
                <a:gdLst>
                  <a:gd name="connsiteX0" fmla="*/ 0 w 76200"/>
                  <a:gd name="connsiteY0" fmla="*/ 0 h 1454150"/>
                  <a:gd name="connsiteX1" fmla="*/ 76200 w 76200"/>
                  <a:gd name="connsiteY1" fmla="*/ 0 h 1454150"/>
                  <a:gd name="connsiteX2" fmla="*/ 76200 w 76200"/>
                  <a:gd name="connsiteY2" fmla="*/ 1422400 h 1454150"/>
                  <a:gd name="connsiteX3" fmla="*/ 0 w 76200"/>
                  <a:gd name="connsiteY3" fmla="*/ 1454150 h 1454150"/>
                  <a:gd name="connsiteX4" fmla="*/ 0 w 76200"/>
                  <a:gd name="connsiteY4" fmla="*/ 0 h 145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145415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1422400"/>
                    </a:lnTo>
                    <a:lnTo>
                      <a:pt x="0" y="14541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95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5587631" y="2777988"/>
                <a:ext cx="2088582" cy="2715230"/>
              </a:xfrm>
              <a:custGeom>
                <a:avLst/>
                <a:gdLst>
                  <a:gd name="connsiteX0" fmla="*/ 0 w 1638066"/>
                  <a:gd name="connsiteY0" fmla="*/ 23982 h 1531479"/>
                  <a:gd name="connsiteX1" fmla="*/ 1284648 w 1638066"/>
                  <a:gd name="connsiteY1" fmla="*/ 35202 h 1531479"/>
                  <a:gd name="connsiteX2" fmla="*/ 1267819 w 1638066"/>
                  <a:gd name="connsiteY2" fmla="*/ 1499364 h 1531479"/>
                  <a:gd name="connsiteX3" fmla="*/ 11220 w 1638066"/>
                  <a:gd name="connsiteY3" fmla="*/ 1336679 h 1531479"/>
                  <a:gd name="connsiteX4" fmla="*/ 1638066 w 1638066"/>
                  <a:gd name="connsiteY4" fmla="*/ 0 h 1531479"/>
                  <a:gd name="connsiteX5" fmla="*/ 1626847 w 1638066"/>
                  <a:gd name="connsiteY5" fmla="*/ 1531479 h 1531479"/>
                  <a:gd name="connsiteX6" fmla="*/ 1368796 w 1638066"/>
                  <a:gd name="connsiteY6" fmla="*/ 1509040 h 1531479"/>
                  <a:gd name="connsiteX7" fmla="*/ 1357576 w 1638066"/>
                  <a:gd name="connsiteY7" fmla="*/ 22439 h 1531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8066" h="1531479">
                    <a:moveTo>
                      <a:pt x="0" y="23982"/>
                    </a:moveTo>
                    <a:lnTo>
                      <a:pt x="1284648" y="35202"/>
                    </a:lnTo>
                    <a:lnTo>
                      <a:pt x="1267819" y="1499364"/>
                    </a:lnTo>
                    <a:lnTo>
                      <a:pt x="11220" y="1336679"/>
                    </a:lnTo>
                    <a:close/>
                    <a:moveTo>
                      <a:pt x="1638066" y="0"/>
                    </a:moveTo>
                    <a:cubicBezTo>
                      <a:pt x="1634326" y="510493"/>
                      <a:pt x="1630587" y="1020986"/>
                      <a:pt x="1626847" y="1531479"/>
                    </a:cubicBezTo>
                    <a:lnTo>
                      <a:pt x="1368796" y="1509040"/>
                    </a:lnTo>
                    <a:lnTo>
                      <a:pt x="1357576" y="2243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3397839" y="2013162"/>
                <a:ext cx="2152482" cy="737723"/>
              </a:xfrm>
              <a:custGeom>
                <a:avLst/>
                <a:gdLst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93792 w 1625634"/>
                  <a:gd name="connsiteY2" fmla="*/ 420736 h 420736"/>
                  <a:gd name="connsiteX3" fmla="*/ 0 w 1625634"/>
                  <a:gd name="connsiteY3" fmla="*/ 420736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921841 w 1625634"/>
                  <a:gd name="connsiteY2" fmla="*/ 40390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7135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4891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206951 w 1671353"/>
                  <a:gd name="connsiteY0" fmla="*/ 0 h 416100"/>
                  <a:gd name="connsiteX1" fmla="*/ 1671353 w 1671353"/>
                  <a:gd name="connsiteY1" fmla="*/ 168262 h 416100"/>
                  <a:gd name="connsiteX2" fmla="*/ 894632 w 1671353"/>
                  <a:gd name="connsiteY2" fmla="*/ 409516 h 416100"/>
                  <a:gd name="connsiteX3" fmla="*/ 0 w 1671353"/>
                  <a:gd name="connsiteY3" fmla="*/ 416100 h 416100"/>
                  <a:gd name="connsiteX4" fmla="*/ 1206951 w 1671353"/>
                  <a:gd name="connsiteY4" fmla="*/ 0 h 416100"/>
                  <a:gd name="connsiteX0" fmla="*/ 1206951 w 1699402"/>
                  <a:gd name="connsiteY0" fmla="*/ 0 h 416100"/>
                  <a:gd name="connsiteX1" fmla="*/ 1699402 w 1699402"/>
                  <a:gd name="connsiteY1" fmla="*/ 179482 h 416100"/>
                  <a:gd name="connsiteX2" fmla="*/ 894632 w 1699402"/>
                  <a:gd name="connsiteY2" fmla="*/ 409516 h 416100"/>
                  <a:gd name="connsiteX3" fmla="*/ 0 w 1699402"/>
                  <a:gd name="connsiteY3" fmla="*/ 416100 h 416100"/>
                  <a:gd name="connsiteX4" fmla="*/ 1206951 w 1699402"/>
                  <a:gd name="connsiteY4" fmla="*/ 0 h 416100"/>
                  <a:gd name="connsiteX0" fmla="*/ 1206951 w 1688183"/>
                  <a:gd name="connsiteY0" fmla="*/ 0 h 416100"/>
                  <a:gd name="connsiteX1" fmla="*/ 1688183 w 1688183"/>
                  <a:gd name="connsiteY1" fmla="*/ 173872 h 416100"/>
                  <a:gd name="connsiteX2" fmla="*/ 894632 w 1688183"/>
                  <a:gd name="connsiteY2" fmla="*/ 409516 h 416100"/>
                  <a:gd name="connsiteX3" fmla="*/ 0 w 1688183"/>
                  <a:gd name="connsiteY3" fmla="*/ 416100 h 416100"/>
                  <a:gd name="connsiteX4" fmla="*/ 1206951 w 1688183"/>
                  <a:gd name="connsiteY4" fmla="*/ 0 h 4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8183" h="416100">
                    <a:moveTo>
                      <a:pt x="1206951" y="0"/>
                    </a:moveTo>
                    <a:lnTo>
                      <a:pt x="1688183" y="173872"/>
                    </a:lnTo>
                    <a:lnTo>
                      <a:pt x="894632" y="409516"/>
                    </a:lnTo>
                    <a:lnTo>
                      <a:pt x="0" y="416100"/>
                    </a:lnTo>
                    <a:lnTo>
                      <a:pt x="1206951" y="0"/>
                    </a:lnTo>
                    <a:close/>
                  </a:path>
                </a:pathLst>
              </a:custGeom>
              <a:solidFill>
                <a:srgbClr val="F9F9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298775" y="2760831"/>
                <a:ext cx="157358" cy="2247773"/>
              </a:xfrm>
              <a:custGeom>
                <a:avLst/>
                <a:gdLst>
                  <a:gd name="connsiteX0" fmla="*/ 0 w 123415"/>
                  <a:gd name="connsiteY0" fmla="*/ 0 h 1267818"/>
                  <a:gd name="connsiteX1" fmla="*/ 89757 w 123415"/>
                  <a:gd name="connsiteY1" fmla="*/ 0 h 1267818"/>
                  <a:gd name="connsiteX2" fmla="*/ 123415 w 123415"/>
                  <a:gd name="connsiteY2" fmla="*/ 1267818 h 1267818"/>
                  <a:gd name="connsiteX3" fmla="*/ 11219 w 123415"/>
                  <a:gd name="connsiteY3" fmla="*/ 1262208 h 1267818"/>
                  <a:gd name="connsiteX4" fmla="*/ 0 w 123415"/>
                  <a:gd name="connsiteY4" fmla="*/ 0 h 1267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15" h="1267818">
                    <a:moveTo>
                      <a:pt x="0" y="0"/>
                    </a:moveTo>
                    <a:lnTo>
                      <a:pt x="89757" y="0"/>
                    </a:lnTo>
                    <a:lnTo>
                      <a:pt x="123415" y="1267818"/>
                    </a:lnTo>
                    <a:lnTo>
                      <a:pt x="11219" y="1262208"/>
                    </a:lnTo>
                    <a:cubicBezTo>
                      <a:pt x="7479" y="837732"/>
                      <a:pt x="3740" y="413256"/>
                      <a:pt x="0" y="0"/>
                    </a:cubicBez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735014" y="3291224"/>
                <a:ext cx="536451" cy="1969289"/>
                <a:chOff x="3200989" y="4130663"/>
                <a:chExt cx="420736" cy="1110744"/>
              </a:xfrm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3200989" y="4130663"/>
                  <a:ext cx="420736" cy="1110744"/>
                </a:xfrm>
                <a:custGeom>
                  <a:avLst/>
                  <a:gdLst>
                    <a:gd name="connsiteX0" fmla="*/ 0 w 420736"/>
                    <a:gd name="connsiteY0" fmla="*/ 0 h 1110744"/>
                    <a:gd name="connsiteX1" fmla="*/ 420736 w 420736"/>
                    <a:gd name="connsiteY1" fmla="*/ 16829 h 1110744"/>
                    <a:gd name="connsiteX2" fmla="*/ 409516 w 420736"/>
                    <a:gd name="connsiteY2" fmla="*/ 1110744 h 1110744"/>
                    <a:gd name="connsiteX3" fmla="*/ 5609 w 420736"/>
                    <a:gd name="connsiteY3" fmla="*/ 1065865 h 1110744"/>
                    <a:gd name="connsiteX4" fmla="*/ 0 w 420736"/>
                    <a:gd name="connsiteY4" fmla="*/ 0 h 1110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736" h="1110744">
                      <a:moveTo>
                        <a:pt x="0" y="0"/>
                      </a:moveTo>
                      <a:lnTo>
                        <a:pt x="420736" y="16829"/>
                      </a:lnTo>
                      <a:lnTo>
                        <a:pt x="409516" y="1110744"/>
                      </a:lnTo>
                      <a:lnTo>
                        <a:pt x="5609" y="1065865"/>
                      </a:lnTo>
                      <a:cubicBezTo>
                        <a:pt x="3739" y="714317"/>
                        <a:pt x="1870" y="362768"/>
                        <a:pt x="0" y="0"/>
                      </a:cubicBezTo>
                      <a:close/>
                    </a:path>
                  </a:pathLst>
                </a:custGeom>
                <a:solidFill>
                  <a:srgbClr val="3818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242687" y="4195898"/>
                  <a:ext cx="350711" cy="1013162"/>
                  <a:chOff x="3377157" y="4176848"/>
                  <a:chExt cx="350711" cy="1013162"/>
                </a:xfrm>
              </p:grpSpPr>
              <p:sp>
                <p:nvSpPr>
                  <p:cNvPr id="35" name="Rectangle 55"/>
                  <p:cNvSpPr/>
                  <p:nvPr/>
                </p:nvSpPr>
                <p:spPr>
                  <a:xfrm>
                    <a:off x="3377157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Rectangle 55"/>
                  <p:cNvSpPr/>
                  <p:nvPr/>
                </p:nvSpPr>
                <p:spPr>
                  <a:xfrm>
                    <a:off x="3498641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" name="Rectangle 55"/>
                  <p:cNvSpPr/>
                  <p:nvPr/>
                </p:nvSpPr>
                <p:spPr>
                  <a:xfrm>
                    <a:off x="3614881" y="4180589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" name="Rectangle 55"/>
                  <p:cNvSpPr/>
                  <p:nvPr/>
                </p:nvSpPr>
                <p:spPr>
                  <a:xfrm>
                    <a:off x="3377157" y="4621618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" name="Rectangle 55"/>
                  <p:cNvSpPr/>
                  <p:nvPr/>
                </p:nvSpPr>
                <p:spPr>
                  <a:xfrm>
                    <a:off x="3501914" y="463598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Rectangle 55"/>
                  <p:cNvSpPr/>
                  <p:nvPr/>
                </p:nvSpPr>
                <p:spPr>
                  <a:xfrm>
                    <a:off x="3618833" y="465281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solidFill>
                    <a:srgbClr val="341506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14300" prst="hardEdge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3711145" y="3363161"/>
                <a:ext cx="910876" cy="1203453"/>
                <a:chOff x="1759533" y="4182458"/>
                <a:chExt cx="714396" cy="678787"/>
              </a:xfrm>
            </p:grpSpPr>
            <p:sp>
              <p:nvSpPr>
                <p:cNvPr id="28" name="Freeform 27"/>
                <p:cNvSpPr/>
                <p:nvPr/>
              </p:nvSpPr>
              <p:spPr>
                <a:xfrm>
                  <a:off x="1759533" y="4182458"/>
                  <a:ext cx="706837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E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1868069" y="4252452"/>
                  <a:ext cx="605860" cy="583421"/>
                </a:xfrm>
                <a:custGeom>
                  <a:avLst/>
                  <a:gdLst>
                    <a:gd name="connsiteX0" fmla="*/ 0 w 605860"/>
                    <a:gd name="connsiteY0" fmla="*/ 0 h 583421"/>
                    <a:gd name="connsiteX1" fmla="*/ 589030 w 605860"/>
                    <a:gd name="connsiteY1" fmla="*/ 16830 h 583421"/>
                    <a:gd name="connsiteX2" fmla="*/ 605860 w 605860"/>
                    <a:gd name="connsiteY2" fmla="*/ 583421 h 583421"/>
                    <a:gd name="connsiteX3" fmla="*/ 11219 w 605860"/>
                    <a:gd name="connsiteY3" fmla="*/ 532933 h 583421"/>
                    <a:gd name="connsiteX4" fmla="*/ 0 w 605860"/>
                    <a:gd name="connsiteY4" fmla="*/ 0 h 583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5860" h="583421">
                      <a:moveTo>
                        <a:pt x="0" y="0"/>
                      </a:moveTo>
                      <a:lnTo>
                        <a:pt x="589030" y="16830"/>
                      </a:lnTo>
                      <a:lnTo>
                        <a:pt x="605860" y="583421"/>
                      </a:lnTo>
                      <a:lnTo>
                        <a:pt x="11219" y="5329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1860645" y="4248937"/>
                  <a:ext cx="172871" cy="545910"/>
                </a:xfrm>
                <a:custGeom>
                  <a:avLst/>
                  <a:gdLst>
                    <a:gd name="connsiteX0" fmla="*/ 0 w 172871"/>
                    <a:gd name="connsiteY0" fmla="*/ 0 h 545910"/>
                    <a:gd name="connsiteX1" fmla="*/ 163773 w 172871"/>
                    <a:gd name="connsiteY1" fmla="*/ 4549 h 545910"/>
                    <a:gd name="connsiteX2" fmla="*/ 172871 w 172871"/>
                    <a:gd name="connsiteY2" fmla="*/ 545910 h 545910"/>
                    <a:gd name="connsiteX3" fmla="*/ 18197 w 172871"/>
                    <a:gd name="connsiteY3" fmla="*/ 532263 h 545910"/>
                    <a:gd name="connsiteX4" fmla="*/ 0 w 172871"/>
                    <a:gd name="connsiteY4" fmla="*/ 0 h 5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71" h="545910">
                      <a:moveTo>
                        <a:pt x="0" y="0"/>
                      </a:moveTo>
                      <a:lnTo>
                        <a:pt x="163773" y="4549"/>
                      </a:lnTo>
                      <a:lnTo>
                        <a:pt x="172871" y="545910"/>
                      </a:lnTo>
                      <a:lnTo>
                        <a:pt x="18197" y="532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83C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2051713" y="4252452"/>
                  <a:ext cx="250209" cy="564108"/>
                </a:xfrm>
                <a:custGeom>
                  <a:avLst/>
                  <a:gdLst>
                    <a:gd name="connsiteX0" fmla="*/ 0 w 250209"/>
                    <a:gd name="connsiteY0" fmla="*/ 0 h 564108"/>
                    <a:gd name="connsiteX1" fmla="*/ 241111 w 250209"/>
                    <a:gd name="connsiteY1" fmla="*/ 18197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9098 h 573206"/>
                    <a:gd name="connsiteX1" fmla="*/ 245660 w 250209"/>
                    <a:gd name="connsiteY1" fmla="*/ 0 h 573206"/>
                    <a:gd name="connsiteX2" fmla="*/ 250209 w 250209"/>
                    <a:gd name="connsiteY2" fmla="*/ 573206 h 573206"/>
                    <a:gd name="connsiteX3" fmla="*/ 9099 w 250209"/>
                    <a:gd name="connsiteY3" fmla="*/ 555009 h 573206"/>
                    <a:gd name="connsiteX4" fmla="*/ 0 w 250209"/>
                    <a:gd name="connsiteY4" fmla="*/ 9098 h 573206"/>
                    <a:gd name="connsiteX0" fmla="*/ 0 w 250209"/>
                    <a:gd name="connsiteY0" fmla="*/ 0 h 564108"/>
                    <a:gd name="connsiteX1" fmla="*/ 232013 w 250209"/>
                    <a:gd name="connsiteY1" fmla="*/ 9099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5661 w 250209"/>
                    <a:gd name="connsiteY1" fmla="*/ 4550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1112 w 250209"/>
                    <a:gd name="connsiteY1" fmla="*/ 18198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209" h="564108">
                      <a:moveTo>
                        <a:pt x="0" y="0"/>
                      </a:moveTo>
                      <a:lnTo>
                        <a:pt x="241112" y="18198"/>
                      </a:lnTo>
                      <a:cubicBezTo>
                        <a:pt x="242628" y="209267"/>
                        <a:pt x="248693" y="373039"/>
                        <a:pt x="250209" y="564108"/>
                      </a:cubicBezTo>
                      <a:lnTo>
                        <a:pt x="9099" y="5459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838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2320118" y="4268932"/>
                  <a:ext cx="145577" cy="559558"/>
                </a:xfrm>
                <a:custGeom>
                  <a:avLst/>
                  <a:gdLst>
                    <a:gd name="connsiteX0" fmla="*/ 0 w 136478"/>
                    <a:gd name="connsiteY0" fmla="*/ 0 h 559558"/>
                    <a:gd name="connsiteX1" fmla="*/ 122830 w 136478"/>
                    <a:gd name="connsiteY1" fmla="*/ 4549 h 559558"/>
                    <a:gd name="connsiteX2" fmla="*/ 136478 w 136478"/>
                    <a:gd name="connsiteY2" fmla="*/ 559558 h 559558"/>
                    <a:gd name="connsiteX3" fmla="*/ 0 w 136478"/>
                    <a:gd name="connsiteY3" fmla="*/ 550460 h 559558"/>
                    <a:gd name="connsiteX4" fmla="*/ 0 w 136478"/>
                    <a:gd name="connsiteY4" fmla="*/ 0 h 559558"/>
                    <a:gd name="connsiteX0" fmla="*/ 0 w 145577"/>
                    <a:gd name="connsiteY0" fmla="*/ 0 h 559558"/>
                    <a:gd name="connsiteX1" fmla="*/ 131929 w 145577"/>
                    <a:gd name="connsiteY1" fmla="*/ 4549 h 559558"/>
                    <a:gd name="connsiteX2" fmla="*/ 145577 w 145577"/>
                    <a:gd name="connsiteY2" fmla="*/ 559558 h 559558"/>
                    <a:gd name="connsiteX3" fmla="*/ 9099 w 145577"/>
                    <a:gd name="connsiteY3" fmla="*/ 550460 h 559558"/>
                    <a:gd name="connsiteX4" fmla="*/ 0 w 145577"/>
                    <a:gd name="connsiteY4" fmla="*/ 0 h 55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577" h="559558">
                      <a:moveTo>
                        <a:pt x="0" y="0"/>
                      </a:moveTo>
                      <a:lnTo>
                        <a:pt x="131929" y="4549"/>
                      </a:lnTo>
                      <a:lnTo>
                        <a:pt x="145577" y="559558"/>
                      </a:lnTo>
                      <a:lnTo>
                        <a:pt x="9099" y="550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40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Freeform 13"/>
              <p:cNvSpPr/>
              <p:nvPr/>
            </p:nvSpPr>
            <p:spPr>
              <a:xfrm>
                <a:off x="2536141" y="4591996"/>
                <a:ext cx="6930550" cy="1382480"/>
              </a:xfrm>
              <a:custGeom>
                <a:avLst/>
                <a:gdLst>
                  <a:gd name="connsiteX0" fmla="*/ 600642 w 5435602"/>
                  <a:gd name="connsiteY0" fmla="*/ 152623 h 779764"/>
                  <a:gd name="connsiteX1" fmla="*/ 600641 w 5435602"/>
                  <a:gd name="connsiteY1" fmla="*/ 234202 h 779764"/>
                  <a:gd name="connsiteX2" fmla="*/ 704520 w 5435602"/>
                  <a:gd name="connsiteY2" fmla="*/ 249971 h 779764"/>
                  <a:gd name="connsiteX3" fmla="*/ 1623470 w 5435602"/>
                  <a:gd name="connsiteY3" fmla="*/ 365822 h 779764"/>
                  <a:gd name="connsiteX4" fmla="*/ 1633493 w 5435602"/>
                  <a:gd name="connsiteY4" fmla="*/ 434798 h 779764"/>
                  <a:gd name="connsiteX5" fmla="*/ 1627457 w 5435602"/>
                  <a:gd name="connsiteY5" fmla="*/ 438822 h 779764"/>
                  <a:gd name="connsiteX6" fmla="*/ 1588136 w 5435602"/>
                  <a:gd name="connsiteY6" fmla="*/ 458483 h 779764"/>
                  <a:gd name="connsiteX7" fmla="*/ 0 w 5435602"/>
                  <a:gd name="connsiteY7" fmla="*/ 241486 h 779764"/>
                  <a:gd name="connsiteX8" fmla="*/ 5099013 w 5435602"/>
                  <a:gd name="connsiteY8" fmla="*/ 0 h 779764"/>
                  <a:gd name="connsiteX9" fmla="*/ 5435602 w 5435602"/>
                  <a:gd name="connsiteY9" fmla="*/ 28049 h 779764"/>
                  <a:gd name="connsiteX10" fmla="*/ 3859244 w 5435602"/>
                  <a:gd name="connsiteY10" fmla="*/ 779764 h 779764"/>
                  <a:gd name="connsiteX11" fmla="*/ 1604098 w 5435602"/>
                  <a:gd name="connsiteY11" fmla="*/ 454395 h 779764"/>
                  <a:gd name="connsiteX12" fmla="*/ 1627457 w 5435602"/>
                  <a:gd name="connsiteY12" fmla="*/ 438822 h 779764"/>
                  <a:gd name="connsiteX13" fmla="*/ 1633629 w 5435602"/>
                  <a:gd name="connsiteY13" fmla="*/ 435736 h 779764"/>
                  <a:gd name="connsiteX14" fmla="*/ 1633493 w 5435602"/>
                  <a:gd name="connsiteY14" fmla="*/ 434798 h 779764"/>
                  <a:gd name="connsiteX15" fmla="*/ 1637756 w 5435602"/>
                  <a:gd name="connsiteY15" fmla="*/ 431956 h 779764"/>
                  <a:gd name="connsiteX16" fmla="*/ 1671415 w 5435602"/>
                  <a:gd name="connsiteY16" fmla="*/ 443175 h 779764"/>
                  <a:gd name="connsiteX17" fmla="*/ 1738733 w 5435602"/>
                  <a:gd name="connsiteY17" fmla="*/ 415126 h 779764"/>
                  <a:gd name="connsiteX18" fmla="*/ 1733123 w 5435602"/>
                  <a:gd name="connsiteY18" fmla="*/ 392687 h 779764"/>
                  <a:gd name="connsiteX19" fmla="*/ 1772392 w 5435602"/>
                  <a:gd name="connsiteY19" fmla="*/ 392687 h 779764"/>
                  <a:gd name="connsiteX20" fmla="*/ 1974345 w 5435602"/>
                  <a:gd name="connsiteY20" fmla="*/ 420736 h 779764"/>
                  <a:gd name="connsiteX21" fmla="*/ 2411911 w 5435602"/>
                  <a:gd name="connsiteY21" fmla="*/ 302930 h 779764"/>
                  <a:gd name="connsiteX22" fmla="*/ 3662900 w 5435602"/>
                  <a:gd name="connsiteY22" fmla="*/ 471224 h 779764"/>
                  <a:gd name="connsiteX23" fmla="*/ 3657290 w 5435602"/>
                  <a:gd name="connsiteY23" fmla="*/ 712446 h 779764"/>
                  <a:gd name="connsiteX24" fmla="*/ 3730218 w 5435602"/>
                  <a:gd name="connsiteY24" fmla="*/ 712446 h 779764"/>
                  <a:gd name="connsiteX25" fmla="*/ 3758267 w 5435602"/>
                  <a:gd name="connsiteY25" fmla="*/ 650738 h 779764"/>
                  <a:gd name="connsiteX26" fmla="*/ 3769487 w 5435602"/>
                  <a:gd name="connsiteY26" fmla="*/ 482444 h 779764"/>
                  <a:gd name="connsiteX27" fmla="*/ 4010709 w 5435602"/>
                  <a:gd name="connsiteY27" fmla="*/ 488054 h 77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35602" h="779764">
                    <a:moveTo>
                      <a:pt x="600642" y="152623"/>
                    </a:moveTo>
                    <a:cubicBezTo>
                      <a:pt x="600642" y="179816"/>
                      <a:pt x="600641" y="207009"/>
                      <a:pt x="600641" y="234202"/>
                    </a:cubicBezTo>
                    <a:lnTo>
                      <a:pt x="704520" y="249971"/>
                    </a:lnTo>
                    <a:lnTo>
                      <a:pt x="1623470" y="365822"/>
                    </a:lnTo>
                    <a:lnTo>
                      <a:pt x="1633493" y="434798"/>
                    </a:lnTo>
                    <a:lnTo>
                      <a:pt x="1627457" y="438822"/>
                    </a:lnTo>
                    <a:lnTo>
                      <a:pt x="1588136" y="458483"/>
                    </a:lnTo>
                    <a:lnTo>
                      <a:pt x="0" y="241486"/>
                    </a:lnTo>
                    <a:close/>
                    <a:moveTo>
                      <a:pt x="5099013" y="0"/>
                    </a:moveTo>
                    <a:lnTo>
                      <a:pt x="5435602" y="28049"/>
                    </a:lnTo>
                    <a:lnTo>
                      <a:pt x="3859244" y="779764"/>
                    </a:lnTo>
                    <a:lnTo>
                      <a:pt x="1604098" y="454395"/>
                    </a:lnTo>
                    <a:lnTo>
                      <a:pt x="1627457" y="438822"/>
                    </a:lnTo>
                    <a:lnTo>
                      <a:pt x="1633629" y="435736"/>
                    </a:lnTo>
                    <a:lnTo>
                      <a:pt x="1633493" y="434798"/>
                    </a:lnTo>
                    <a:lnTo>
                      <a:pt x="1637756" y="431956"/>
                    </a:lnTo>
                    <a:lnTo>
                      <a:pt x="1671415" y="443175"/>
                    </a:lnTo>
                    <a:lnTo>
                      <a:pt x="1738733" y="415126"/>
                    </a:lnTo>
                    <a:lnTo>
                      <a:pt x="1733123" y="392687"/>
                    </a:lnTo>
                    <a:lnTo>
                      <a:pt x="1772392" y="392687"/>
                    </a:lnTo>
                    <a:lnTo>
                      <a:pt x="1974345" y="420736"/>
                    </a:lnTo>
                    <a:lnTo>
                      <a:pt x="2411911" y="302930"/>
                    </a:lnTo>
                    <a:lnTo>
                      <a:pt x="3662900" y="471224"/>
                    </a:lnTo>
                    <a:lnTo>
                      <a:pt x="3657290" y="712446"/>
                    </a:lnTo>
                    <a:lnTo>
                      <a:pt x="3730218" y="712446"/>
                    </a:lnTo>
                    <a:lnTo>
                      <a:pt x="3758267" y="650738"/>
                    </a:lnTo>
                    <a:lnTo>
                      <a:pt x="3769487" y="482444"/>
                    </a:lnTo>
                    <a:lnTo>
                      <a:pt x="4010709" y="488054"/>
                    </a:lnTo>
                    <a:close/>
                  </a:path>
                </a:pathLst>
              </a:cu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4694472" y="2759273"/>
                <a:ext cx="214615" cy="2548972"/>
              </a:xfrm>
              <a:custGeom>
                <a:avLst/>
                <a:gdLst>
                  <a:gd name="connsiteX0" fmla="*/ 0 w 168322"/>
                  <a:gd name="connsiteY0" fmla="*/ 0 h 1419367"/>
                  <a:gd name="connsiteX1" fmla="*/ 163773 w 168322"/>
                  <a:gd name="connsiteY1" fmla="*/ 4549 h 1419367"/>
                  <a:gd name="connsiteX2" fmla="*/ 168322 w 168322"/>
                  <a:gd name="connsiteY2" fmla="*/ 1419367 h 1419367"/>
                  <a:gd name="connsiteX3" fmla="*/ 27296 w 168322"/>
                  <a:gd name="connsiteY3" fmla="*/ 1392071 h 1419367"/>
                  <a:gd name="connsiteX4" fmla="*/ 0 w 168322"/>
                  <a:gd name="connsiteY4" fmla="*/ 0 h 141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22" h="1419367">
                    <a:moveTo>
                      <a:pt x="0" y="0"/>
                    </a:moveTo>
                    <a:lnTo>
                      <a:pt x="163773" y="4549"/>
                    </a:lnTo>
                    <a:cubicBezTo>
                      <a:pt x="165289" y="476155"/>
                      <a:pt x="166806" y="947761"/>
                      <a:pt x="168322" y="1419367"/>
                    </a:cubicBezTo>
                    <a:lnTo>
                      <a:pt x="27296" y="13920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A89E"/>
              </a:solidFill>
              <a:ln>
                <a:solidFill>
                  <a:srgbClr val="AEB4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973462" y="1615178"/>
                <a:ext cx="4273140" cy="1030408"/>
              </a:xfrm>
              <a:custGeom>
                <a:avLst/>
                <a:gdLst>
                  <a:gd name="connsiteX0" fmla="*/ 0 w 3351406"/>
                  <a:gd name="connsiteY0" fmla="*/ 0 h 581184"/>
                  <a:gd name="connsiteX1" fmla="*/ 1860658 w 3351406"/>
                  <a:gd name="connsiteY1" fmla="*/ 172332 h 581184"/>
                  <a:gd name="connsiteX2" fmla="*/ 2090095 w 3351406"/>
                  <a:gd name="connsiteY2" fmla="*/ 238879 h 581184"/>
                  <a:gd name="connsiteX3" fmla="*/ 3292208 w 3351406"/>
                  <a:gd name="connsiteY3" fmla="*/ 545209 h 581184"/>
                  <a:gd name="connsiteX4" fmla="*/ 3215401 w 3351406"/>
                  <a:gd name="connsiteY4" fmla="*/ 539168 h 581184"/>
                  <a:gd name="connsiteX5" fmla="*/ 3351406 w 3351406"/>
                  <a:gd name="connsiteY5" fmla="*/ 575574 h 581184"/>
                  <a:gd name="connsiteX6" fmla="*/ 1872841 w 3351406"/>
                  <a:gd name="connsiteY6" fmla="*/ 581184 h 581184"/>
                  <a:gd name="connsiteX7" fmla="*/ 829498 w 3351406"/>
                  <a:gd name="connsiteY7" fmla="*/ 295083 h 581184"/>
                  <a:gd name="connsiteX8" fmla="*/ 1011690 w 3351406"/>
                  <a:gd name="connsiteY8" fmla="*/ 304576 h 58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1406" h="581184">
                    <a:moveTo>
                      <a:pt x="0" y="0"/>
                    </a:moveTo>
                    <a:lnTo>
                      <a:pt x="1860658" y="172332"/>
                    </a:lnTo>
                    <a:lnTo>
                      <a:pt x="2090095" y="238879"/>
                    </a:lnTo>
                    <a:lnTo>
                      <a:pt x="3292208" y="545209"/>
                    </a:lnTo>
                    <a:lnTo>
                      <a:pt x="3215401" y="539168"/>
                    </a:lnTo>
                    <a:lnTo>
                      <a:pt x="3351406" y="575574"/>
                    </a:lnTo>
                    <a:lnTo>
                      <a:pt x="1872841" y="581184"/>
                    </a:lnTo>
                    <a:lnTo>
                      <a:pt x="829498" y="295083"/>
                    </a:lnTo>
                    <a:lnTo>
                      <a:pt x="1011690" y="30457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998362" y="1607106"/>
                <a:ext cx="6294356" cy="4239370"/>
              </a:xfrm>
              <a:custGeom>
                <a:avLst/>
                <a:gdLst>
                  <a:gd name="connsiteX0" fmla="*/ 1514650 w 4936638"/>
                  <a:gd name="connsiteY0" fmla="*/ 0 h 2391144"/>
                  <a:gd name="connsiteX1" fmla="*/ 2524417 w 4936638"/>
                  <a:gd name="connsiteY1" fmla="*/ 302930 h 2391144"/>
                  <a:gd name="connsiteX2" fmla="*/ 2389782 w 4936638"/>
                  <a:gd name="connsiteY2" fmla="*/ 314150 h 2391144"/>
                  <a:gd name="connsiteX3" fmla="*/ 3450037 w 4936638"/>
                  <a:gd name="connsiteY3" fmla="*/ 589031 h 2391144"/>
                  <a:gd name="connsiteX4" fmla="*/ 4869320 w 4936638"/>
                  <a:gd name="connsiteY4" fmla="*/ 577811 h 2391144"/>
                  <a:gd name="connsiteX5" fmla="*/ 4123215 w 4936638"/>
                  <a:gd name="connsiteY5" fmla="*/ 370248 h 2391144"/>
                  <a:gd name="connsiteX6" fmla="*/ 4936638 w 4936638"/>
                  <a:gd name="connsiteY6" fmla="*/ 560982 h 2391144"/>
                  <a:gd name="connsiteX7" fmla="*/ 4914199 w 4936638"/>
                  <a:gd name="connsiteY7" fmla="*/ 594641 h 2391144"/>
                  <a:gd name="connsiteX8" fmla="*/ 4773953 w 4936638"/>
                  <a:gd name="connsiteY8" fmla="*/ 605860 h 2391144"/>
                  <a:gd name="connsiteX9" fmla="*/ 3391258 w 4936638"/>
                  <a:gd name="connsiteY9" fmla="*/ 672765 h 2391144"/>
                  <a:gd name="connsiteX10" fmla="*/ 3372980 w 4936638"/>
                  <a:gd name="connsiteY10" fmla="*/ 2384794 h 2391144"/>
                  <a:gd name="connsiteX11" fmla="*/ 3296780 w 4936638"/>
                  <a:gd name="connsiteY11" fmla="*/ 2391144 h 2391144"/>
                  <a:gd name="connsiteX12" fmla="*/ 3315803 w 4936638"/>
                  <a:gd name="connsiteY12" fmla="*/ 653751 h 2391144"/>
                  <a:gd name="connsiteX13" fmla="*/ 2339293 w 4936638"/>
                  <a:gd name="connsiteY13" fmla="*/ 370248 h 2391144"/>
                  <a:gd name="connsiteX14" fmla="*/ 2337727 w 4936638"/>
                  <a:gd name="connsiteY14" fmla="*/ 365551 h 2391144"/>
                  <a:gd name="connsiteX15" fmla="*/ 1309230 w 4936638"/>
                  <a:gd name="connsiteY15" fmla="*/ 651244 h 2391144"/>
                  <a:gd name="connsiteX16" fmla="*/ 1340980 w 4936638"/>
                  <a:gd name="connsiteY16" fmla="*/ 2111744 h 2391144"/>
                  <a:gd name="connsiteX17" fmla="*/ 1315580 w 4936638"/>
                  <a:gd name="connsiteY17" fmla="*/ 2124444 h 2391144"/>
                  <a:gd name="connsiteX18" fmla="*/ 1277480 w 4936638"/>
                  <a:gd name="connsiteY18" fmla="*/ 2124444 h 2391144"/>
                  <a:gd name="connsiteX19" fmla="*/ 1258430 w 4936638"/>
                  <a:gd name="connsiteY19" fmla="*/ 619494 h 2391144"/>
                  <a:gd name="connsiteX20" fmla="*/ 2294216 w 4936638"/>
                  <a:gd name="connsiteY20" fmla="*/ 311225 h 2391144"/>
                  <a:gd name="connsiteX21" fmla="*/ 1542699 w 4936638"/>
                  <a:gd name="connsiteY21" fmla="*/ 84148 h 2391144"/>
                  <a:gd name="connsiteX22" fmla="*/ 72928 w 4936638"/>
                  <a:gd name="connsiteY22" fmla="*/ 628300 h 2391144"/>
                  <a:gd name="connsiteX23" fmla="*/ 0 w 4936638"/>
                  <a:gd name="connsiteY23" fmla="*/ 577811 h 239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36638" h="2391144">
                    <a:moveTo>
                      <a:pt x="1514650" y="0"/>
                    </a:moveTo>
                    <a:lnTo>
                      <a:pt x="2524417" y="302930"/>
                    </a:lnTo>
                    <a:lnTo>
                      <a:pt x="2389782" y="314150"/>
                    </a:lnTo>
                    <a:lnTo>
                      <a:pt x="3450037" y="589031"/>
                    </a:lnTo>
                    <a:lnTo>
                      <a:pt x="4869320" y="577811"/>
                    </a:lnTo>
                    <a:lnTo>
                      <a:pt x="4123215" y="370248"/>
                    </a:lnTo>
                    <a:lnTo>
                      <a:pt x="4936638" y="560982"/>
                    </a:lnTo>
                    <a:lnTo>
                      <a:pt x="4914199" y="594641"/>
                    </a:lnTo>
                    <a:lnTo>
                      <a:pt x="4773953" y="605860"/>
                    </a:lnTo>
                    <a:lnTo>
                      <a:pt x="3391258" y="672765"/>
                    </a:lnTo>
                    <a:lnTo>
                      <a:pt x="3372980" y="2384794"/>
                    </a:lnTo>
                    <a:lnTo>
                      <a:pt x="3296780" y="2391144"/>
                    </a:lnTo>
                    <a:lnTo>
                      <a:pt x="3315803" y="653751"/>
                    </a:lnTo>
                    <a:lnTo>
                      <a:pt x="2339293" y="370248"/>
                    </a:lnTo>
                    <a:lnTo>
                      <a:pt x="2337727" y="365551"/>
                    </a:lnTo>
                    <a:lnTo>
                      <a:pt x="1309230" y="651244"/>
                    </a:lnTo>
                    <a:lnTo>
                      <a:pt x="1340980" y="2111744"/>
                    </a:lnTo>
                    <a:lnTo>
                      <a:pt x="1315580" y="2124444"/>
                    </a:lnTo>
                    <a:lnTo>
                      <a:pt x="1277480" y="2124444"/>
                    </a:lnTo>
                    <a:lnTo>
                      <a:pt x="1258430" y="619494"/>
                    </a:lnTo>
                    <a:lnTo>
                      <a:pt x="2294216" y="311225"/>
                    </a:lnTo>
                    <a:lnTo>
                      <a:pt x="1542699" y="84148"/>
                    </a:lnTo>
                    <a:lnTo>
                      <a:pt x="72928" y="628300"/>
                    </a:lnTo>
                    <a:lnTo>
                      <a:pt x="0" y="577811"/>
                    </a:lnTo>
                    <a:close/>
                  </a:path>
                </a:pathLst>
              </a:custGeom>
              <a:solidFill>
                <a:srgbClr val="DAEB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7697410" y="2708439"/>
                <a:ext cx="1396279" cy="2753651"/>
              </a:xfrm>
              <a:custGeom>
                <a:avLst/>
                <a:gdLst>
                  <a:gd name="connsiteX0" fmla="*/ 1088305 w 1088305"/>
                  <a:gd name="connsiteY0" fmla="*/ 0 h 1492210"/>
                  <a:gd name="connsiteX1" fmla="*/ 1054646 w 1088305"/>
                  <a:gd name="connsiteY1" fmla="*/ 1049034 h 1492210"/>
                  <a:gd name="connsiteX2" fmla="*/ 0 w 1088305"/>
                  <a:gd name="connsiteY2" fmla="*/ 1492210 h 1492210"/>
                  <a:gd name="connsiteX3" fmla="*/ 3602 w 1088305"/>
                  <a:gd name="connsiteY3" fmla="*/ 1357013 h 1492210"/>
                  <a:gd name="connsiteX4" fmla="*/ 3602 w 1088305"/>
                  <a:gd name="connsiteY4" fmla="*/ 46700 h 1492210"/>
                  <a:gd name="connsiteX5" fmla="*/ 10602 w 1088305"/>
                  <a:gd name="connsiteY5" fmla="*/ 46700 h 1492210"/>
                  <a:gd name="connsiteX6" fmla="*/ 9511 w 1088305"/>
                  <a:gd name="connsiteY6" fmla="*/ 45017 h 1492210"/>
                  <a:gd name="connsiteX7" fmla="*/ 0 w 1088305"/>
                  <a:gd name="connsiteY7" fmla="*/ 44878 h 149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8305" h="1492210">
                    <a:moveTo>
                      <a:pt x="1088305" y="0"/>
                    </a:moveTo>
                    <a:lnTo>
                      <a:pt x="1054646" y="1049034"/>
                    </a:lnTo>
                    <a:lnTo>
                      <a:pt x="0" y="1492210"/>
                    </a:lnTo>
                    <a:lnTo>
                      <a:pt x="3602" y="1357013"/>
                    </a:lnTo>
                    <a:lnTo>
                      <a:pt x="3602" y="46700"/>
                    </a:lnTo>
                    <a:lnTo>
                      <a:pt x="10602" y="46700"/>
                    </a:lnTo>
                    <a:lnTo>
                      <a:pt x="9511" y="45017"/>
                    </a:lnTo>
                    <a:cubicBezTo>
                      <a:pt x="4961" y="40341"/>
                      <a:pt x="1403" y="41138"/>
                      <a:pt x="0" y="44878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8221076" y="3197799"/>
                <a:ext cx="223505" cy="348583"/>
                <a:chOff x="5313483" y="4089188"/>
                <a:chExt cx="175294" cy="196612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5313483" y="4089188"/>
                  <a:ext cx="175294" cy="196612"/>
                </a:xfrm>
                <a:prstGeom prst="rect">
                  <a:avLst/>
                </a:prstGeom>
                <a:solidFill>
                  <a:srgbClr val="C7CDCB"/>
                </a:solidFill>
                <a:ln>
                  <a:noFill/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331828" y="4104728"/>
                  <a:ext cx="138604" cy="155460"/>
                </a:xfrm>
                <a:prstGeom prst="rect">
                  <a:avLst/>
                </a:prstGeom>
                <a:solidFill>
                  <a:srgbClr val="1F262C"/>
                </a:solidFill>
                <a:ln>
                  <a:noFill/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613218" y="3540956"/>
                <a:ext cx="605626" cy="1203453"/>
                <a:chOff x="4052447" y="4282740"/>
                <a:chExt cx="474990" cy="678787"/>
              </a:xfrm>
            </p:grpSpPr>
            <p:sp>
              <p:nvSpPr>
                <p:cNvPr id="24" name="Freeform 23"/>
                <p:cNvSpPr/>
                <p:nvPr/>
              </p:nvSpPr>
              <p:spPr>
                <a:xfrm>
                  <a:off x="4052447" y="4282740"/>
                  <a:ext cx="474339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CEE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4097839" y="4311970"/>
                  <a:ext cx="429598" cy="615898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437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1" name="Freeform 20"/>
              <p:cNvSpPr/>
              <p:nvPr/>
            </p:nvSpPr>
            <p:spPr>
              <a:xfrm>
                <a:off x="7657226" y="2769051"/>
                <a:ext cx="91209" cy="2699598"/>
              </a:xfrm>
              <a:custGeom>
                <a:avLst/>
                <a:gdLst>
                  <a:gd name="connsiteX0" fmla="*/ 8313 w 78971"/>
                  <a:gd name="connsiteY0" fmla="*/ 12469 h 1529542"/>
                  <a:gd name="connsiteX1" fmla="*/ 78971 w 78971"/>
                  <a:gd name="connsiteY1" fmla="*/ 0 h 1529542"/>
                  <a:gd name="connsiteX2" fmla="*/ 74815 w 78971"/>
                  <a:gd name="connsiteY2" fmla="*/ 1492135 h 1529542"/>
                  <a:gd name="connsiteX3" fmla="*/ 0 w 78971"/>
                  <a:gd name="connsiteY3" fmla="*/ 1529542 h 1529542"/>
                  <a:gd name="connsiteX4" fmla="*/ 8313 w 78971"/>
                  <a:gd name="connsiteY4" fmla="*/ 12469 h 15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71" h="1529542">
                    <a:moveTo>
                      <a:pt x="8313" y="12469"/>
                    </a:moveTo>
                    <a:lnTo>
                      <a:pt x="78971" y="0"/>
                    </a:lnTo>
                    <a:cubicBezTo>
                      <a:pt x="77586" y="497378"/>
                      <a:pt x="76200" y="994757"/>
                      <a:pt x="74815" y="1492135"/>
                    </a:cubicBezTo>
                    <a:lnTo>
                      <a:pt x="0" y="1529542"/>
                    </a:lnTo>
                    <a:lnTo>
                      <a:pt x="8313" y="12469"/>
                    </a:lnTo>
                    <a:close/>
                  </a:path>
                </a:pathLst>
              </a:custGeom>
              <a:solidFill>
                <a:srgbClr val="657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7492942" y="2801066"/>
                <a:ext cx="174883" cy="2689689"/>
              </a:xfrm>
              <a:custGeom>
                <a:avLst/>
                <a:gdLst>
                  <a:gd name="connsiteX0" fmla="*/ 116378 w 137160"/>
                  <a:gd name="connsiteY0" fmla="*/ 1500447 h 1504604"/>
                  <a:gd name="connsiteX1" fmla="*/ 0 w 137160"/>
                  <a:gd name="connsiteY1" fmla="*/ 1504604 h 1504604"/>
                  <a:gd name="connsiteX2" fmla="*/ 8313 w 137160"/>
                  <a:gd name="connsiteY2" fmla="*/ 4157 h 1504604"/>
                  <a:gd name="connsiteX3" fmla="*/ 137160 w 137160"/>
                  <a:gd name="connsiteY3" fmla="*/ 0 h 1504604"/>
                  <a:gd name="connsiteX4" fmla="*/ 116378 w 137160"/>
                  <a:gd name="connsiteY4" fmla="*/ 1500447 h 1504604"/>
                  <a:gd name="connsiteX0" fmla="*/ 128847 w 137160"/>
                  <a:gd name="connsiteY0" fmla="*/ 1517073 h 1517073"/>
                  <a:gd name="connsiteX1" fmla="*/ 0 w 137160"/>
                  <a:gd name="connsiteY1" fmla="*/ 1504604 h 1517073"/>
                  <a:gd name="connsiteX2" fmla="*/ 8313 w 137160"/>
                  <a:gd name="connsiteY2" fmla="*/ 4157 h 1517073"/>
                  <a:gd name="connsiteX3" fmla="*/ 137160 w 137160"/>
                  <a:gd name="connsiteY3" fmla="*/ 0 h 1517073"/>
                  <a:gd name="connsiteX4" fmla="*/ 128847 w 137160"/>
                  <a:gd name="connsiteY4" fmla="*/ 1517073 h 1517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" h="1517073">
                    <a:moveTo>
                      <a:pt x="128847" y="1517073"/>
                    </a:moveTo>
                    <a:lnTo>
                      <a:pt x="0" y="1504604"/>
                    </a:lnTo>
                    <a:lnTo>
                      <a:pt x="8313" y="4157"/>
                    </a:lnTo>
                    <a:lnTo>
                      <a:pt x="137160" y="0"/>
                    </a:lnTo>
                    <a:lnTo>
                      <a:pt x="128847" y="1517073"/>
                    </a:lnTo>
                    <a:close/>
                  </a:path>
                </a:pathLst>
              </a:custGeom>
              <a:solidFill>
                <a:srgbClr val="CC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9003293" y="2697901"/>
                <a:ext cx="79493" cy="1960157"/>
              </a:xfrm>
              <a:custGeom>
                <a:avLst/>
                <a:gdLst>
                  <a:gd name="connsiteX0" fmla="*/ 62346 w 62346"/>
                  <a:gd name="connsiteY0" fmla="*/ 0 h 1105593"/>
                  <a:gd name="connsiteX1" fmla="*/ 45720 w 62346"/>
                  <a:gd name="connsiteY1" fmla="*/ 1093124 h 1105593"/>
                  <a:gd name="connsiteX2" fmla="*/ 0 w 62346"/>
                  <a:gd name="connsiteY2" fmla="*/ 1105593 h 1105593"/>
                  <a:gd name="connsiteX3" fmla="*/ 12469 w 62346"/>
                  <a:gd name="connsiteY3" fmla="*/ 8313 h 1105593"/>
                  <a:gd name="connsiteX4" fmla="*/ 62346 w 62346"/>
                  <a:gd name="connsiteY4" fmla="*/ 0 h 110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46" h="1105593">
                    <a:moveTo>
                      <a:pt x="62346" y="0"/>
                    </a:moveTo>
                    <a:lnTo>
                      <a:pt x="45720" y="1093124"/>
                    </a:lnTo>
                    <a:lnTo>
                      <a:pt x="0" y="1105593"/>
                    </a:lnTo>
                    <a:lnTo>
                      <a:pt x="12469" y="8313"/>
                    </a:lnTo>
                    <a:lnTo>
                      <a:pt x="62346" y="0"/>
                    </a:lnTo>
                    <a:close/>
                  </a:path>
                </a:pathLst>
              </a:custGeom>
              <a:solidFill>
                <a:srgbClr val="5F75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3434041" y="2762882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705491" y="2780299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B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2572517" y="4651628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solidFill>
              <a:srgbClr val="2B52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Oval 78"/>
          <p:cNvSpPr/>
          <p:nvPr/>
        </p:nvSpPr>
        <p:spPr>
          <a:xfrm>
            <a:off x="8703386" y="148196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8426273" y="1476096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8125094" y="1478059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7822693" y="1483834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2916861" y="2750901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2639081" y="2746826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2337902" y="2748789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2035501" y="2743931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9895002" y="1485831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9617889" y="1479965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9316710" y="1481928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9014309" y="1487703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4034932" y="5570039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9806619" y="3535632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9531931" y="3524707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9254818" y="3518841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2927777" y="5289624"/>
            <a:ext cx="1183441" cy="1126636"/>
            <a:chOff x="433747" y="2852382"/>
            <a:chExt cx="1714232" cy="1714232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44" name="Straight Connector 143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10084596" y="377062"/>
            <a:ext cx="1714232" cy="1714232"/>
            <a:chOff x="433747" y="2852382"/>
            <a:chExt cx="1714232" cy="1714232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53" name="Straight Connector 152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/>
          <p:cNvGrpSpPr/>
          <p:nvPr/>
        </p:nvGrpSpPr>
        <p:grpSpPr>
          <a:xfrm>
            <a:off x="9969924" y="3060652"/>
            <a:ext cx="1216946" cy="1095405"/>
            <a:chOff x="433747" y="2852382"/>
            <a:chExt cx="1714232" cy="1714232"/>
          </a:xfrm>
        </p:grpSpPr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62" name="Straight Connector 161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/>
          <p:cNvGrpSpPr/>
          <p:nvPr/>
        </p:nvGrpSpPr>
        <p:grpSpPr>
          <a:xfrm>
            <a:off x="433747" y="1707105"/>
            <a:ext cx="1714232" cy="1714232"/>
            <a:chOff x="433747" y="2852382"/>
            <a:chExt cx="1714232" cy="1714232"/>
          </a:xfrm>
        </p:grpSpPr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131" name="Straight Connector 130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Oval 168"/>
          <p:cNvSpPr/>
          <p:nvPr/>
        </p:nvSpPr>
        <p:spPr>
          <a:xfrm>
            <a:off x="4283025" y="5573579"/>
            <a:ext cx="157315" cy="1483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10693382" y="967041"/>
            <a:ext cx="1173544" cy="975679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10425887" y="3421332"/>
            <a:ext cx="812326" cy="675364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Freeform 102"/>
          <p:cNvSpPr/>
          <p:nvPr/>
        </p:nvSpPr>
        <p:spPr>
          <a:xfrm>
            <a:off x="3394399" y="5784634"/>
            <a:ext cx="775479" cy="64473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1206676" y="2378104"/>
            <a:ext cx="1173544" cy="975679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8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458677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8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4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2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8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6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4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4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9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7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63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1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1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6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4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62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7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53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61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11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5" grpId="0" animBg="1"/>
      <p:bldP spid="96" grpId="0" animBg="1"/>
      <p:bldP spid="99" grpId="0" animBg="1"/>
      <p:bldP spid="100" grpId="0" animBg="1"/>
      <p:bldP spid="104" grpId="0" animBg="1"/>
      <p:bldP spid="105" grpId="0" animBg="1"/>
      <p:bldP spid="169" grpId="0" animBg="1"/>
      <p:bldP spid="101" grpId="0" animBg="1"/>
      <p:bldP spid="102" grpId="0" animBg="1"/>
      <p:bldP spid="103" grpId="0" animBg="1"/>
      <p:bldP spid="10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city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" y="858841"/>
            <a:ext cx="12159003" cy="4271283"/>
          </a:xfrm>
          <a:prstGeom prst="rect">
            <a:avLst/>
          </a:prstGeom>
          <a:effectLst>
            <a:outerShdw blurRad="127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7" name="Rectangle 56"/>
          <p:cNvSpPr/>
          <p:nvPr/>
        </p:nvSpPr>
        <p:spPr>
          <a:xfrm>
            <a:off x="-24154" y="4852238"/>
            <a:ext cx="12227226" cy="2298922"/>
          </a:xfrm>
          <a:prstGeom prst="rect">
            <a:avLst/>
          </a:prstGeom>
          <a:solidFill>
            <a:srgbClr val="4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 descr="Original file ‎ (SVG file, nominally 1,000 × 500 pixels, file size ...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40" y="3058924"/>
            <a:ext cx="4997628" cy="249881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Freeform 3"/>
          <p:cNvSpPr/>
          <p:nvPr/>
        </p:nvSpPr>
        <p:spPr>
          <a:xfrm>
            <a:off x="887143" y="5320877"/>
            <a:ext cx="211364" cy="236861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7B3B3B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 flipH="1">
            <a:off x="1187836" y="5320877"/>
            <a:ext cx="211364" cy="236861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7B3B3B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flipH="1">
            <a:off x="946102" y="4304769"/>
            <a:ext cx="388175" cy="1128133"/>
          </a:xfrm>
          <a:custGeom>
            <a:avLst/>
            <a:gdLst>
              <a:gd name="connsiteX0" fmla="*/ 28790 w 914400"/>
              <a:gd name="connsiteY0" fmla="*/ 0 h 2657475"/>
              <a:gd name="connsiteX1" fmla="*/ 885611 w 914400"/>
              <a:gd name="connsiteY1" fmla="*/ 0 h 2657475"/>
              <a:gd name="connsiteX2" fmla="*/ 905111 w 914400"/>
              <a:gd name="connsiteY2" fmla="*/ 343598 h 2657475"/>
              <a:gd name="connsiteX3" fmla="*/ 914400 w 914400"/>
              <a:gd name="connsiteY3" fmla="*/ 847562 h 2657475"/>
              <a:gd name="connsiteX4" fmla="*/ 907259 w 914400"/>
              <a:gd name="connsiteY4" fmla="*/ 1290215 h 2657475"/>
              <a:gd name="connsiteX5" fmla="*/ 896694 w 914400"/>
              <a:gd name="connsiteY5" fmla="*/ 1504140 h 2657475"/>
              <a:gd name="connsiteX6" fmla="*/ 893311 w 914400"/>
              <a:gd name="connsiteY6" fmla="*/ 1655363 h 2657475"/>
              <a:gd name="connsiteX7" fmla="*/ 872860 w 914400"/>
              <a:gd name="connsiteY7" fmla="*/ 2158932 h 2657475"/>
              <a:gd name="connsiteX8" fmla="*/ 843852 w 914400"/>
              <a:gd name="connsiteY8" fmla="*/ 2657475 h 2657475"/>
              <a:gd name="connsiteX9" fmla="*/ 552345 w 914400"/>
              <a:gd name="connsiteY9" fmla="*/ 2657475 h 2657475"/>
              <a:gd name="connsiteX10" fmla="*/ 552346 w 914400"/>
              <a:gd name="connsiteY10" fmla="*/ 622132 h 2657475"/>
              <a:gd name="connsiteX11" fmla="*/ 457898 w 914400"/>
              <a:gd name="connsiteY11" fmla="*/ 527684 h 2657475"/>
              <a:gd name="connsiteX12" fmla="*/ 363450 w 914400"/>
              <a:gd name="connsiteY12" fmla="*/ 622132 h 2657475"/>
              <a:gd name="connsiteX13" fmla="*/ 363450 w 914400"/>
              <a:gd name="connsiteY13" fmla="*/ 2657475 h 2657475"/>
              <a:gd name="connsiteX14" fmla="*/ 66959 w 914400"/>
              <a:gd name="connsiteY14" fmla="*/ 2657475 h 2657475"/>
              <a:gd name="connsiteX15" fmla="*/ 37951 w 914400"/>
              <a:gd name="connsiteY15" fmla="*/ 2158934 h 2657475"/>
              <a:gd name="connsiteX16" fmla="*/ 17500 w 914400"/>
              <a:gd name="connsiteY16" fmla="*/ 1655365 h 2657475"/>
              <a:gd name="connsiteX17" fmla="*/ 11623 w 914400"/>
              <a:gd name="connsiteY17" fmla="*/ 1392655 h 2657475"/>
              <a:gd name="connsiteX18" fmla="*/ 9289 w 914400"/>
              <a:gd name="connsiteY18" fmla="*/ 1351527 h 2657475"/>
              <a:gd name="connsiteX19" fmla="*/ 0 w 914400"/>
              <a:gd name="connsiteY19" fmla="*/ 847562 h 2657475"/>
              <a:gd name="connsiteX20" fmla="*/ 9289 w 914400"/>
              <a:gd name="connsiteY20" fmla="*/ 34359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4400" h="2657475">
                <a:moveTo>
                  <a:pt x="28790" y="0"/>
                </a:moveTo>
                <a:lnTo>
                  <a:pt x="885611" y="0"/>
                </a:lnTo>
                <a:lnTo>
                  <a:pt x="905111" y="343598"/>
                </a:lnTo>
                <a:cubicBezTo>
                  <a:pt x="911202" y="506383"/>
                  <a:pt x="914400" y="674930"/>
                  <a:pt x="914400" y="847562"/>
                </a:cubicBezTo>
                <a:cubicBezTo>
                  <a:pt x="914400" y="998616"/>
                  <a:pt x="911951" y="1146541"/>
                  <a:pt x="907259" y="1290215"/>
                </a:cubicBezTo>
                <a:lnTo>
                  <a:pt x="896694" y="1504140"/>
                </a:lnTo>
                <a:lnTo>
                  <a:pt x="893311" y="1655363"/>
                </a:lnTo>
                <a:cubicBezTo>
                  <a:pt x="888173" y="1818093"/>
                  <a:pt x="881377" y="1986509"/>
                  <a:pt x="872860" y="2158932"/>
                </a:cubicBezTo>
                <a:lnTo>
                  <a:pt x="843852" y="2657475"/>
                </a:lnTo>
                <a:lnTo>
                  <a:pt x="552345" y="2657475"/>
                </a:lnTo>
                <a:lnTo>
                  <a:pt x="552346" y="622132"/>
                </a:lnTo>
                <a:cubicBezTo>
                  <a:pt x="552346" y="569970"/>
                  <a:pt x="510060" y="527684"/>
                  <a:pt x="457898" y="527684"/>
                </a:cubicBezTo>
                <a:cubicBezTo>
                  <a:pt x="405736" y="527684"/>
                  <a:pt x="363450" y="569970"/>
                  <a:pt x="363450" y="622132"/>
                </a:cubicBezTo>
                <a:lnTo>
                  <a:pt x="363450" y="2657475"/>
                </a:lnTo>
                <a:lnTo>
                  <a:pt x="66959" y="2657475"/>
                </a:lnTo>
                <a:lnTo>
                  <a:pt x="37951" y="2158934"/>
                </a:lnTo>
                <a:cubicBezTo>
                  <a:pt x="29434" y="1986511"/>
                  <a:pt x="22638" y="1818095"/>
                  <a:pt x="17500" y="1655365"/>
                </a:cubicBezTo>
                <a:lnTo>
                  <a:pt x="11623" y="1392655"/>
                </a:lnTo>
                <a:lnTo>
                  <a:pt x="9289" y="1351527"/>
                </a:lnTo>
                <a:cubicBezTo>
                  <a:pt x="3198" y="1188742"/>
                  <a:pt x="0" y="1020195"/>
                  <a:pt x="0" y="847562"/>
                </a:cubicBezTo>
                <a:cubicBezTo>
                  <a:pt x="0" y="674930"/>
                  <a:pt x="3198" y="506383"/>
                  <a:pt x="9289" y="343598"/>
                </a:cubicBezTo>
                <a:close/>
              </a:path>
            </a:pathLst>
          </a:custGeom>
          <a:solidFill>
            <a:srgbClr val="424254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90098" y="4493388"/>
            <a:ext cx="124212" cy="219772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flipH="1">
            <a:off x="1070752" y="3603020"/>
            <a:ext cx="142331" cy="198739"/>
          </a:xfrm>
          <a:prstGeom prst="rect">
            <a:avLst/>
          </a:pr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flipH="1">
            <a:off x="1356963" y="4493388"/>
            <a:ext cx="124212" cy="219772"/>
          </a:xfrm>
          <a:custGeom>
            <a:avLst/>
            <a:gdLst>
              <a:gd name="connsiteX0" fmla="*/ 172636 w 292598"/>
              <a:gd name="connsiteY0" fmla="*/ 0 h 517705"/>
              <a:gd name="connsiteX1" fmla="*/ 206221 w 292598"/>
              <a:gd name="connsiteY1" fmla="*/ 33658 h 517705"/>
              <a:gd name="connsiteX2" fmla="*/ 252055 w 292598"/>
              <a:gd name="connsiteY2" fmla="*/ 105592 h 517705"/>
              <a:gd name="connsiteX3" fmla="*/ 285374 w 292598"/>
              <a:gd name="connsiteY3" fmla="*/ 350747 h 517705"/>
              <a:gd name="connsiteX4" fmla="*/ 265264 w 292598"/>
              <a:gd name="connsiteY4" fmla="*/ 412549 h 517705"/>
              <a:gd name="connsiteX5" fmla="*/ 248578 w 292598"/>
              <a:gd name="connsiteY5" fmla="*/ 349614 h 517705"/>
              <a:gd name="connsiteX6" fmla="*/ 248440 w 292598"/>
              <a:gd name="connsiteY6" fmla="*/ 255767 h 517705"/>
              <a:gd name="connsiteX7" fmla="*/ 202763 w 292598"/>
              <a:gd name="connsiteY7" fmla="*/ 453185 h 517705"/>
              <a:gd name="connsiteX8" fmla="*/ 220672 w 292598"/>
              <a:gd name="connsiteY8" fmla="*/ 517513 h 517705"/>
              <a:gd name="connsiteX9" fmla="*/ 219075 w 292598"/>
              <a:gd name="connsiteY9" fmla="*/ 517705 h 517705"/>
              <a:gd name="connsiteX10" fmla="*/ 0 w 292598"/>
              <a:gd name="connsiteY10" fmla="*/ 255767 h 517705"/>
              <a:gd name="connsiteX11" fmla="*/ 133801 w 292598"/>
              <a:gd name="connsiteY11" fmla="*/ 14414 h 51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598" h="517705">
                <a:moveTo>
                  <a:pt x="172636" y="0"/>
                </a:moveTo>
                <a:lnTo>
                  <a:pt x="206221" y="33658"/>
                </a:lnTo>
                <a:cubicBezTo>
                  <a:pt x="223847" y="55626"/>
                  <a:pt x="239271" y="79722"/>
                  <a:pt x="252055" y="105592"/>
                </a:cubicBezTo>
                <a:cubicBezTo>
                  <a:pt x="290407" y="183202"/>
                  <a:pt x="301636" y="269989"/>
                  <a:pt x="285374" y="350747"/>
                </a:cubicBezTo>
                <a:lnTo>
                  <a:pt x="265264" y="412549"/>
                </a:lnTo>
                <a:lnTo>
                  <a:pt x="248578" y="349614"/>
                </a:lnTo>
                <a:cubicBezTo>
                  <a:pt x="243798" y="316189"/>
                  <a:pt x="243615" y="284543"/>
                  <a:pt x="248440" y="255767"/>
                </a:cubicBezTo>
                <a:cubicBezTo>
                  <a:pt x="200002" y="296247"/>
                  <a:pt x="186093" y="368726"/>
                  <a:pt x="202763" y="453185"/>
                </a:cubicBezTo>
                <a:lnTo>
                  <a:pt x="220672" y="517513"/>
                </a:lnTo>
                <a:lnTo>
                  <a:pt x="219075" y="517705"/>
                </a:lnTo>
                <a:cubicBezTo>
                  <a:pt x="98083" y="517705"/>
                  <a:pt x="0" y="400431"/>
                  <a:pt x="0" y="255767"/>
                </a:cubicBezTo>
                <a:cubicBezTo>
                  <a:pt x="0" y="147269"/>
                  <a:pt x="55172" y="54178"/>
                  <a:pt x="133801" y="14414"/>
                </a:cubicBezTo>
                <a:close/>
              </a:path>
            </a:pathLst>
          </a:cu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rot="20837878" flipH="1">
            <a:off x="783813" y="3265649"/>
            <a:ext cx="103877" cy="133948"/>
          </a:xfrm>
          <a:prstGeom prst="ellipse">
            <a:avLst/>
          </a:pr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rot="704538" flipH="1">
            <a:off x="1398992" y="3265649"/>
            <a:ext cx="103877" cy="133948"/>
          </a:xfrm>
          <a:prstGeom prst="ellipse">
            <a:avLst/>
          </a:pr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 flipH="1">
            <a:off x="835752" y="2962216"/>
            <a:ext cx="612332" cy="687802"/>
          </a:xfrm>
          <a:prstGeom prst="ellipse">
            <a:avLst/>
          </a:prstGeom>
          <a:solidFill>
            <a:srgbClr val="DFA97A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flipH="1">
            <a:off x="1247609" y="3313753"/>
            <a:ext cx="69214" cy="7008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flipH="1">
            <a:off x="970350" y="3313753"/>
            <a:ext cx="69214" cy="7008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 rot="21281403" flipH="1">
            <a:off x="824347" y="2908303"/>
            <a:ext cx="634008" cy="424559"/>
          </a:xfrm>
          <a:custGeom>
            <a:avLst/>
            <a:gdLst>
              <a:gd name="connsiteX0" fmla="*/ 744194 w 1493494"/>
              <a:gd name="connsiteY0" fmla="*/ 0 h 1000108"/>
              <a:gd name="connsiteX1" fmla="*/ 1493494 w 1493494"/>
              <a:gd name="connsiteY1" fmla="*/ 685935 h 1000108"/>
              <a:gd name="connsiteX2" fmla="*/ 1478271 w 1493494"/>
              <a:gd name="connsiteY2" fmla="*/ 824175 h 1000108"/>
              <a:gd name="connsiteX3" fmla="*/ 1465870 w 1493494"/>
              <a:gd name="connsiteY3" fmla="*/ 860745 h 1000108"/>
              <a:gd name="connsiteX4" fmla="*/ 1431282 w 1493494"/>
              <a:gd name="connsiteY4" fmla="*/ 731467 h 1000108"/>
              <a:gd name="connsiteX5" fmla="*/ 1255809 w 1493494"/>
              <a:gd name="connsiteY5" fmla="*/ 444548 h 1000108"/>
              <a:gd name="connsiteX6" fmla="*/ 1223592 w 1493494"/>
              <a:gd name="connsiteY6" fmla="*/ 415178 h 1000108"/>
              <a:gd name="connsiteX7" fmla="*/ 1218453 w 1493494"/>
              <a:gd name="connsiteY7" fmla="*/ 421081 h 1000108"/>
              <a:gd name="connsiteX8" fmla="*/ 868363 w 1493494"/>
              <a:gd name="connsiteY8" fmla="*/ 634623 h 1000108"/>
              <a:gd name="connsiteX9" fmla="*/ 370933 w 1493494"/>
              <a:gd name="connsiteY9" fmla="*/ 677205 h 1000108"/>
              <a:gd name="connsiteX10" fmla="*/ 354126 w 1493494"/>
              <a:gd name="connsiteY10" fmla="*/ 671567 h 1000108"/>
              <a:gd name="connsiteX11" fmla="*/ 378583 w 1493494"/>
              <a:gd name="connsiteY11" fmla="*/ 638542 h 1000108"/>
              <a:gd name="connsiteX12" fmla="*/ 462433 w 1493494"/>
              <a:gd name="connsiteY12" fmla="*/ 583478 h 1000108"/>
              <a:gd name="connsiteX13" fmla="*/ 275888 w 1493494"/>
              <a:gd name="connsiteY13" fmla="*/ 639601 h 1000108"/>
              <a:gd name="connsiteX14" fmla="*/ 273332 w 1493494"/>
              <a:gd name="connsiteY14" fmla="*/ 644462 h 1000108"/>
              <a:gd name="connsiteX15" fmla="*/ 260632 w 1493494"/>
              <a:gd name="connsiteY15" fmla="*/ 640202 h 1000108"/>
              <a:gd name="connsiteX16" fmla="*/ 212232 w 1493494"/>
              <a:gd name="connsiteY16" fmla="*/ 673298 h 1000108"/>
              <a:gd name="connsiteX17" fmla="*/ 150990 w 1493494"/>
              <a:gd name="connsiteY17" fmla="*/ 685731 h 1000108"/>
              <a:gd name="connsiteX18" fmla="*/ 150681 w 1493494"/>
              <a:gd name="connsiteY18" fmla="*/ 686350 h 1000108"/>
              <a:gd name="connsiteX19" fmla="*/ 91758 w 1493494"/>
              <a:gd name="connsiteY19" fmla="*/ 884919 h 1000108"/>
              <a:gd name="connsiteX20" fmla="*/ 81750 w 1493494"/>
              <a:gd name="connsiteY20" fmla="*/ 1000108 h 1000108"/>
              <a:gd name="connsiteX21" fmla="*/ 53778 w 1493494"/>
              <a:gd name="connsiteY21" fmla="*/ 952932 h 1000108"/>
              <a:gd name="connsiteX22" fmla="*/ 10117 w 1493494"/>
              <a:gd name="connsiteY22" fmla="*/ 824175 h 1000108"/>
              <a:gd name="connsiteX23" fmla="*/ 7195 w 1493494"/>
              <a:gd name="connsiteY23" fmla="*/ 797640 h 1000108"/>
              <a:gd name="connsiteX24" fmla="*/ 0 w 1493494"/>
              <a:gd name="connsiteY24" fmla="*/ 726914 h 1000108"/>
              <a:gd name="connsiteX25" fmla="*/ 332091 w 1493494"/>
              <a:gd name="connsiteY25" fmla="*/ 107984 h 1000108"/>
              <a:gd name="connsiteX26" fmla="*/ 414994 w 1493494"/>
              <a:gd name="connsiteY26" fmla="*/ 63394 h 1000108"/>
              <a:gd name="connsiteX27" fmla="*/ 458791 w 1493494"/>
              <a:gd name="connsiteY27" fmla="*/ 53412 h 1000108"/>
              <a:gd name="connsiteX28" fmla="*/ 521375 w 1493494"/>
              <a:gd name="connsiteY28" fmla="*/ 30838 h 1000108"/>
              <a:gd name="connsiteX29" fmla="*/ 744194 w 1493494"/>
              <a:gd name="connsiteY29" fmla="*/ 0 h 100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93494" h="1000108">
                <a:moveTo>
                  <a:pt x="744194" y="0"/>
                </a:moveTo>
                <a:cubicBezTo>
                  <a:pt x="1158021" y="0"/>
                  <a:pt x="1493494" y="307104"/>
                  <a:pt x="1493494" y="685935"/>
                </a:cubicBezTo>
                <a:cubicBezTo>
                  <a:pt x="1493494" y="733289"/>
                  <a:pt x="1488252" y="779522"/>
                  <a:pt x="1478271" y="824175"/>
                </a:cubicBezTo>
                <a:lnTo>
                  <a:pt x="1465870" y="860745"/>
                </a:lnTo>
                <a:lnTo>
                  <a:pt x="1431282" y="731467"/>
                </a:lnTo>
                <a:cubicBezTo>
                  <a:pt x="1391170" y="621438"/>
                  <a:pt x="1330886" y="523718"/>
                  <a:pt x="1255809" y="444548"/>
                </a:cubicBezTo>
                <a:lnTo>
                  <a:pt x="1223592" y="415178"/>
                </a:lnTo>
                <a:lnTo>
                  <a:pt x="1218453" y="421081"/>
                </a:lnTo>
                <a:cubicBezTo>
                  <a:pt x="1128222" y="509243"/>
                  <a:pt x="1008437" y="584657"/>
                  <a:pt x="868363" y="634623"/>
                </a:cubicBezTo>
                <a:cubicBezTo>
                  <a:pt x="693271" y="697082"/>
                  <a:pt x="517558" y="708692"/>
                  <a:pt x="370933" y="677205"/>
                </a:cubicBezTo>
                <a:lnTo>
                  <a:pt x="354126" y="671567"/>
                </a:lnTo>
                <a:lnTo>
                  <a:pt x="378583" y="638542"/>
                </a:lnTo>
                <a:cubicBezTo>
                  <a:pt x="401353" y="614347"/>
                  <a:pt x="429920" y="595337"/>
                  <a:pt x="462433" y="583478"/>
                </a:cubicBezTo>
                <a:cubicBezTo>
                  <a:pt x="391586" y="563213"/>
                  <a:pt x="318864" y="587556"/>
                  <a:pt x="275888" y="639601"/>
                </a:cubicBezTo>
                <a:lnTo>
                  <a:pt x="273332" y="644462"/>
                </a:lnTo>
                <a:lnTo>
                  <a:pt x="260632" y="640202"/>
                </a:lnTo>
                <a:lnTo>
                  <a:pt x="212232" y="673298"/>
                </a:lnTo>
                <a:lnTo>
                  <a:pt x="150990" y="685731"/>
                </a:lnTo>
                <a:lnTo>
                  <a:pt x="150681" y="686350"/>
                </a:lnTo>
                <a:cubicBezTo>
                  <a:pt x="124074" y="748469"/>
                  <a:pt x="104077" y="815072"/>
                  <a:pt x="91758" y="884919"/>
                </a:cubicBezTo>
                <a:lnTo>
                  <a:pt x="81750" y="1000108"/>
                </a:lnTo>
                <a:lnTo>
                  <a:pt x="53778" y="952932"/>
                </a:lnTo>
                <a:cubicBezTo>
                  <a:pt x="34820" y="911900"/>
                  <a:pt x="20099" y="868828"/>
                  <a:pt x="10117" y="824175"/>
                </a:cubicBezTo>
                <a:lnTo>
                  <a:pt x="7195" y="797640"/>
                </a:lnTo>
                <a:lnTo>
                  <a:pt x="0" y="726914"/>
                </a:lnTo>
                <a:cubicBezTo>
                  <a:pt x="0" y="469272"/>
                  <a:pt x="131731" y="242118"/>
                  <a:pt x="332091" y="107984"/>
                </a:cubicBezTo>
                <a:lnTo>
                  <a:pt x="414994" y="63394"/>
                </a:lnTo>
                <a:lnTo>
                  <a:pt x="458791" y="53412"/>
                </a:lnTo>
                <a:lnTo>
                  <a:pt x="521375" y="30838"/>
                </a:lnTo>
                <a:cubicBezTo>
                  <a:pt x="591764" y="10797"/>
                  <a:pt x="666602" y="0"/>
                  <a:pt x="74419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flipH="1">
            <a:off x="1229322" y="3241477"/>
            <a:ext cx="108273" cy="46041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 rot="19774974" flipH="1">
            <a:off x="932527" y="3247867"/>
            <a:ext cx="108273" cy="46041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flipH="1">
            <a:off x="1116602" y="3412996"/>
            <a:ext cx="77980" cy="42053"/>
          </a:xfrm>
          <a:custGeom>
            <a:avLst/>
            <a:gdLst>
              <a:gd name="connsiteX0" fmla="*/ 0 w 565566"/>
              <a:gd name="connsiteY0" fmla="*/ 0 h 304997"/>
              <a:gd name="connsiteX1" fmla="*/ 55599 w 565566"/>
              <a:gd name="connsiteY1" fmla="*/ 68208 h 304997"/>
              <a:gd name="connsiteX2" fmla="*/ 387472 w 565566"/>
              <a:gd name="connsiteY2" fmla="*/ 207351 h 304997"/>
              <a:gd name="connsiteX3" fmla="*/ 482060 w 565566"/>
              <a:gd name="connsiteY3" fmla="*/ 197700 h 304997"/>
              <a:gd name="connsiteX4" fmla="*/ 565566 w 565566"/>
              <a:gd name="connsiteY4" fmla="*/ 171462 h 304997"/>
              <a:gd name="connsiteX5" fmla="*/ 532216 w 565566"/>
              <a:gd name="connsiteY5" fmla="*/ 212376 h 304997"/>
              <a:gd name="connsiteX6" fmla="*/ 311301 w 565566"/>
              <a:gd name="connsiteY6" fmla="*/ 304997 h 304997"/>
              <a:gd name="connsiteX7" fmla="*/ 5228 w 565566"/>
              <a:gd name="connsiteY7" fmla="*/ 52498 h 3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566" h="304997">
                <a:moveTo>
                  <a:pt x="0" y="0"/>
                </a:moveTo>
                <a:lnTo>
                  <a:pt x="55599" y="68208"/>
                </a:lnTo>
                <a:cubicBezTo>
                  <a:pt x="140533" y="154178"/>
                  <a:pt x="257868" y="207351"/>
                  <a:pt x="387472" y="207351"/>
                </a:cubicBezTo>
                <a:cubicBezTo>
                  <a:pt x="419873" y="207351"/>
                  <a:pt x="451508" y="204028"/>
                  <a:pt x="482060" y="197700"/>
                </a:cubicBezTo>
                <a:lnTo>
                  <a:pt x="565566" y="171462"/>
                </a:lnTo>
                <a:lnTo>
                  <a:pt x="532216" y="212376"/>
                </a:lnTo>
                <a:cubicBezTo>
                  <a:pt x="475679" y="269602"/>
                  <a:pt x="397574" y="304997"/>
                  <a:pt x="311301" y="304997"/>
                </a:cubicBezTo>
                <a:cubicBezTo>
                  <a:pt x="160324" y="304997"/>
                  <a:pt x="34360" y="196599"/>
                  <a:pt x="5228" y="5249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flipH="1">
            <a:off x="1048677" y="3499769"/>
            <a:ext cx="195121" cy="58532"/>
          </a:xfrm>
          <a:custGeom>
            <a:avLst/>
            <a:gdLst>
              <a:gd name="connsiteX0" fmla="*/ 0 w 939873"/>
              <a:gd name="connsiteY0" fmla="*/ 0 h 281940"/>
              <a:gd name="connsiteX1" fmla="*/ 939873 w 939873"/>
              <a:gd name="connsiteY1" fmla="*/ 0 h 281940"/>
              <a:gd name="connsiteX2" fmla="*/ 915399 w 939873"/>
              <a:gd name="connsiteY2" fmla="*/ 45089 h 281940"/>
              <a:gd name="connsiteX3" fmla="*/ 469936 w 939873"/>
              <a:gd name="connsiteY3" fmla="*/ 281940 h 281940"/>
              <a:gd name="connsiteX4" fmla="*/ 24473 w 939873"/>
              <a:gd name="connsiteY4" fmla="*/ 45089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873" h="281940">
                <a:moveTo>
                  <a:pt x="0" y="0"/>
                </a:moveTo>
                <a:lnTo>
                  <a:pt x="939873" y="0"/>
                </a:lnTo>
                <a:lnTo>
                  <a:pt x="915399" y="45089"/>
                </a:lnTo>
                <a:cubicBezTo>
                  <a:pt x="818859" y="187988"/>
                  <a:pt x="655369" y="281940"/>
                  <a:pt x="469936" y="281940"/>
                </a:cubicBezTo>
                <a:cubicBezTo>
                  <a:pt x="284503" y="281940"/>
                  <a:pt x="121014" y="187988"/>
                  <a:pt x="24473" y="45089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21197306" flipH="1">
            <a:off x="764968" y="3784720"/>
            <a:ext cx="229670" cy="747236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402694">
            <a:off x="1278401" y="3789761"/>
            <a:ext cx="229670" cy="747236"/>
          </a:xfrm>
          <a:custGeom>
            <a:avLst/>
            <a:gdLst>
              <a:gd name="connsiteX0" fmla="*/ 205740 w 541020"/>
              <a:gd name="connsiteY0" fmla="*/ 0 h 1760220"/>
              <a:gd name="connsiteX1" fmla="*/ 449580 w 541020"/>
              <a:gd name="connsiteY1" fmla="*/ 922020 h 1760220"/>
              <a:gd name="connsiteX2" fmla="*/ 541020 w 541020"/>
              <a:gd name="connsiteY2" fmla="*/ 1760220 h 1760220"/>
              <a:gd name="connsiteX3" fmla="*/ 365760 w 541020"/>
              <a:gd name="connsiteY3" fmla="*/ 1737360 h 1760220"/>
              <a:gd name="connsiteX4" fmla="*/ 220980 w 541020"/>
              <a:gd name="connsiteY4" fmla="*/ 998220 h 1760220"/>
              <a:gd name="connsiteX5" fmla="*/ 0 w 541020"/>
              <a:gd name="connsiteY5" fmla="*/ 205740 h 1760220"/>
              <a:gd name="connsiteX6" fmla="*/ 45720 w 541020"/>
              <a:gd name="connsiteY6" fmla="*/ 106680 h 176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1020" h="1760220">
                <a:moveTo>
                  <a:pt x="205740" y="0"/>
                </a:moveTo>
                <a:lnTo>
                  <a:pt x="449580" y="922020"/>
                </a:lnTo>
                <a:lnTo>
                  <a:pt x="541020" y="1760220"/>
                </a:lnTo>
                <a:lnTo>
                  <a:pt x="365760" y="1737360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</a:path>
            </a:pathLst>
          </a:custGeom>
          <a:solidFill>
            <a:srgbClr val="30929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10800000" flipH="1">
            <a:off x="864075" y="3695011"/>
            <a:ext cx="543741" cy="646958"/>
          </a:xfrm>
          <a:custGeom>
            <a:avLst/>
            <a:gdLst>
              <a:gd name="connsiteX0" fmla="*/ 913566 w 1280858"/>
              <a:gd name="connsiteY0" fmla="*/ 1524000 h 1524000"/>
              <a:gd name="connsiteX1" fmla="*/ 828971 w 1280858"/>
              <a:gd name="connsiteY1" fmla="*/ 1524000 h 1524000"/>
              <a:gd name="connsiteX2" fmla="*/ 799497 w 1280858"/>
              <a:gd name="connsiteY2" fmla="*/ 1488067 h 1524000"/>
              <a:gd name="connsiteX3" fmla="*/ 645989 w 1280858"/>
              <a:gd name="connsiteY3" fmla="*/ 1435801 h 1524000"/>
              <a:gd name="connsiteX4" fmla="*/ 492481 w 1280858"/>
              <a:gd name="connsiteY4" fmla="*/ 1488067 h 1524000"/>
              <a:gd name="connsiteX5" fmla="*/ 463008 w 1280858"/>
              <a:gd name="connsiteY5" fmla="*/ 1524000 h 1524000"/>
              <a:gd name="connsiteX6" fmla="*/ 360845 w 1280858"/>
              <a:gd name="connsiteY6" fmla="*/ 1524000 h 1524000"/>
              <a:gd name="connsiteX7" fmla="*/ 340531 w 1280858"/>
              <a:gd name="connsiteY7" fmla="*/ 1516743 h 1524000"/>
              <a:gd name="connsiteX8" fmla="*/ 75422 w 1280858"/>
              <a:gd name="connsiteY8" fmla="*/ 1372482 h 1524000"/>
              <a:gd name="connsiteX9" fmla="*/ 0 w 1280858"/>
              <a:gd name="connsiteY9" fmla="*/ 1315198 h 1524000"/>
              <a:gd name="connsiteX10" fmla="*/ 44669 w 1280858"/>
              <a:gd name="connsiteY10" fmla="*/ 1206086 h 1524000"/>
              <a:gd name="connsiteX11" fmla="*/ 211256 w 1280858"/>
              <a:gd name="connsiteY11" fmla="*/ 173451 h 1524000"/>
              <a:gd name="connsiteX12" fmla="*/ 208002 w 1280858"/>
              <a:gd name="connsiteY12" fmla="*/ 35433 h 1524000"/>
              <a:gd name="connsiteX13" fmla="*/ 343270 w 1280858"/>
              <a:gd name="connsiteY13" fmla="*/ 12502 h 1524000"/>
              <a:gd name="connsiteX14" fmla="*/ 484354 w 1280858"/>
              <a:gd name="connsiteY14" fmla="*/ 846 h 1524000"/>
              <a:gd name="connsiteX15" fmla="*/ 515279 w 1280858"/>
              <a:gd name="connsiteY15" fmla="*/ 0 h 1524000"/>
              <a:gd name="connsiteX16" fmla="*/ 742435 w 1280858"/>
              <a:gd name="connsiteY16" fmla="*/ 0 h 1524000"/>
              <a:gd name="connsiteX17" fmla="*/ 773359 w 1280858"/>
              <a:gd name="connsiteY17" fmla="*/ 846 h 1524000"/>
              <a:gd name="connsiteX18" fmla="*/ 914444 w 1280858"/>
              <a:gd name="connsiteY18" fmla="*/ 12502 h 1524000"/>
              <a:gd name="connsiteX19" fmla="*/ 1074439 w 1280858"/>
              <a:gd name="connsiteY19" fmla="*/ 39625 h 1524000"/>
              <a:gd name="connsiteX20" fmla="*/ 1074735 w 1280858"/>
              <a:gd name="connsiteY20" fmla="*/ 40811 h 1524000"/>
              <a:gd name="connsiteX21" fmla="*/ 1071607 w 1280858"/>
              <a:gd name="connsiteY21" fmla="*/ 173451 h 1524000"/>
              <a:gd name="connsiteX22" fmla="*/ 1238195 w 1280858"/>
              <a:gd name="connsiteY22" fmla="*/ 1206086 h 1524000"/>
              <a:gd name="connsiteX23" fmla="*/ 1280858 w 1280858"/>
              <a:gd name="connsiteY23" fmla="*/ 1310300 h 1524000"/>
              <a:gd name="connsiteX24" fmla="*/ 1198987 w 1280858"/>
              <a:gd name="connsiteY24" fmla="*/ 1372483 h 1524000"/>
              <a:gd name="connsiteX25" fmla="*/ 933877 w 1280858"/>
              <a:gd name="connsiteY25" fmla="*/ 151674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0858" h="1524000">
                <a:moveTo>
                  <a:pt x="913566" y="1524000"/>
                </a:moveTo>
                <a:lnTo>
                  <a:pt x="828971" y="1524000"/>
                </a:lnTo>
                <a:lnTo>
                  <a:pt x="799497" y="1488067"/>
                </a:lnTo>
                <a:cubicBezTo>
                  <a:pt x="760211" y="1455774"/>
                  <a:pt x="705938" y="1435801"/>
                  <a:pt x="645989" y="1435801"/>
                </a:cubicBezTo>
                <a:cubicBezTo>
                  <a:pt x="586041" y="1435801"/>
                  <a:pt x="531767" y="1455774"/>
                  <a:pt x="492481" y="1488067"/>
                </a:cubicBezTo>
                <a:lnTo>
                  <a:pt x="463008" y="1524000"/>
                </a:lnTo>
                <a:lnTo>
                  <a:pt x="360845" y="1524000"/>
                </a:lnTo>
                <a:lnTo>
                  <a:pt x="340531" y="1516743"/>
                </a:lnTo>
                <a:cubicBezTo>
                  <a:pt x="248743" y="1478428"/>
                  <a:pt x="159751" y="1430081"/>
                  <a:pt x="75422" y="1372482"/>
                </a:cubicBezTo>
                <a:lnTo>
                  <a:pt x="0" y="1315198"/>
                </a:lnTo>
                <a:lnTo>
                  <a:pt x="44669" y="1206086"/>
                </a:lnTo>
                <a:cubicBezTo>
                  <a:pt x="149019" y="921733"/>
                  <a:pt x="211256" y="563156"/>
                  <a:pt x="211256" y="173451"/>
                </a:cubicBezTo>
                <a:lnTo>
                  <a:pt x="208002" y="35433"/>
                </a:lnTo>
                <a:lnTo>
                  <a:pt x="343270" y="12502"/>
                </a:lnTo>
                <a:cubicBezTo>
                  <a:pt x="389585" y="7366"/>
                  <a:pt x="436685" y="3464"/>
                  <a:pt x="484354" y="846"/>
                </a:cubicBezTo>
                <a:lnTo>
                  <a:pt x="515279" y="0"/>
                </a:lnTo>
                <a:lnTo>
                  <a:pt x="742435" y="0"/>
                </a:lnTo>
                <a:lnTo>
                  <a:pt x="773359" y="846"/>
                </a:lnTo>
                <a:cubicBezTo>
                  <a:pt x="821029" y="3464"/>
                  <a:pt x="868129" y="7366"/>
                  <a:pt x="914444" y="12502"/>
                </a:cubicBezTo>
                <a:lnTo>
                  <a:pt x="1074439" y="39625"/>
                </a:lnTo>
                <a:lnTo>
                  <a:pt x="1074735" y="40811"/>
                </a:lnTo>
                <a:lnTo>
                  <a:pt x="1071607" y="173451"/>
                </a:lnTo>
                <a:cubicBezTo>
                  <a:pt x="1071607" y="563156"/>
                  <a:pt x="1133844" y="921733"/>
                  <a:pt x="1238195" y="1206086"/>
                </a:cubicBezTo>
                <a:lnTo>
                  <a:pt x="1280858" y="1310300"/>
                </a:lnTo>
                <a:lnTo>
                  <a:pt x="1198987" y="1372483"/>
                </a:lnTo>
                <a:cubicBezTo>
                  <a:pt x="1114657" y="1430082"/>
                  <a:pt x="1025665" y="1478429"/>
                  <a:pt x="933877" y="1516744"/>
                </a:cubicBezTo>
                <a:close/>
              </a:path>
            </a:pathLst>
          </a:custGeom>
          <a:solidFill>
            <a:srgbClr val="2FB8A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9696" y="5811553"/>
            <a:ext cx="54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BENITO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12309" y="5814018"/>
            <a:ext cx="5456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WAREHOUSE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8513736" y="2074807"/>
            <a:ext cx="3575357" cy="3635225"/>
            <a:chOff x="5713844" y="2238530"/>
            <a:chExt cx="3709889" cy="3709889"/>
          </a:xfrm>
        </p:grpSpPr>
        <p:sp>
          <p:nvSpPr>
            <p:cNvPr id="60" name="Rectangle 59"/>
            <p:cNvSpPr/>
            <p:nvPr/>
          </p:nvSpPr>
          <p:spPr>
            <a:xfrm>
              <a:off x="6282914" y="2259805"/>
              <a:ext cx="2571750" cy="3451417"/>
            </a:xfrm>
            <a:prstGeom prst="rect">
              <a:avLst/>
            </a:prstGeom>
            <a:solidFill>
              <a:srgbClr val="7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713844" y="2238530"/>
              <a:ext cx="3709889" cy="3709889"/>
            </a:xfrm>
            <a:custGeom>
              <a:avLst/>
              <a:gdLst>
                <a:gd name="connsiteX0" fmla="*/ 0 w 3709889"/>
                <a:gd name="connsiteY0" fmla="*/ 0 h 3709889"/>
                <a:gd name="connsiteX1" fmla="*/ 527706 w 3709889"/>
                <a:gd name="connsiteY1" fmla="*/ 0 h 3709889"/>
                <a:gd name="connsiteX2" fmla="*/ 3099456 w 3709889"/>
                <a:gd name="connsiteY2" fmla="*/ 0 h 3709889"/>
                <a:gd name="connsiteX3" fmla="*/ 3709889 w 3709889"/>
                <a:gd name="connsiteY3" fmla="*/ 0 h 3709889"/>
                <a:gd name="connsiteX4" fmla="*/ 3709889 w 3709889"/>
                <a:gd name="connsiteY4" fmla="*/ 3709889 h 3709889"/>
                <a:gd name="connsiteX5" fmla="*/ 0 w 3709889"/>
                <a:gd name="connsiteY5" fmla="*/ 3709889 h 370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9889" h="3709889">
                  <a:moveTo>
                    <a:pt x="0" y="0"/>
                  </a:moveTo>
                  <a:lnTo>
                    <a:pt x="527706" y="0"/>
                  </a:lnTo>
                  <a:lnTo>
                    <a:pt x="3099456" y="0"/>
                  </a:lnTo>
                  <a:lnTo>
                    <a:pt x="3709889" y="0"/>
                  </a:lnTo>
                  <a:lnTo>
                    <a:pt x="3709889" y="3709889"/>
                  </a:lnTo>
                  <a:lnTo>
                    <a:pt x="0" y="370988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805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7.40741E-7 L 0.32955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82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5731178"/>
            <a:ext cx="12192000" cy="1128485"/>
          </a:xfrm>
          <a:prstGeom prst="rect">
            <a:avLst/>
          </a:prstGeom>
          <a:solidFill>
            <a:srgbClr val="B9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3695681" y="15136953"/>
            <a:ext cx="1334177" cy="1495120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292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797648" y="15136953"/>
            <a:ext cx="1334177" cy="1495120"/>
          </a:xfrm>
          <a:custGeom>
            <a:avLst/>
            <a:gdLst>
              <a:gd name="connsiteX0" fmla="*/ 238941 w 497898"/>
              <a:gd name="connsiteY0" fmla="*/ 261622 h 557960"/>
              <a:gd name="connsiteX1" fmla="*/ 6712 w 497898"/>
              <a:gd name="connsiteY1" fmla="*/ 537394 h 557960"/>
              <a:gd name="connsiteX2" fmla="*/ 471169 w 497898"/>
              <a:gd name="connsiteY2" fmla="*/ 479336 h 557960"/>
              <a:gd name="connsiteX3" fmla="*/ 427626 w 497898"/>
              <a:gd name="connsiteY3" fmla="*/ 14879 h 557960"/>
              <a:gd name="connsiteX4" fmla="*/ 311512 w 497898"/>
              <a:gd name="connsiteY4" fmla="*/ 160022 h 55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8" h="557960">
                <a:moveTo>
                  <a:pt x="238941" y="261622"/>
                </a:moveTo>
                <a:cubicBezTo>
                  <a:pt x="103474" y="381365"/>
                  <a:pt x="-31993" y="501108"/>
                  <a:pt x="6712" y="537394"/>
                </a:cubicBezTo>
                <a:cubicBezTo>
                  <a:pt x="45417" y="573680"/>
                  <a:pt x="401017" y="566422"/>
                  <a:pt x="471169" y="479336"/>
                </a:cubicBezTo>
                <a:cubicBezTo>
                  <a:pt x="541321" y="392250"/>
                  <a:pt x="454235" y="68098"/>
                  <a:pt x="427626" y="14879"/>
                </a:cubicBezTo>
                <a:cubicBezTo>
                  <a:pt x="401017" y="-38340"/>
                  <a:pt x="356264" y="60841"/>
                  <a:pt x="311512" y="160022"/>
                </a:cubicBezTo>
              </a:path>
            </a:pathLst>
          </a:custGeom>
          <a:solidFill>
            <a:srgbClr val="2923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105359" y="8723063"/>
            <a:ext cx="2665205" cy="7121017"/>
          </a:xfrm>
          <a:custGeom>
            <a:avLst/>
            <a:gdLst>
              <a:gd name="connsiteX0" fmla="*/ 28790 w 914400"/>
              <a:gd name="connsiteY0" fmla="*/ 0 h 2657475"/>
              <a:gd name="connsiteX1" fmla="*/ 885611 w 914400"/>
              <a:gd name="connsiteY1" fmla="*/ 0 h 2657475"/>
              <a:gd name="connsiteX2" fmla="*/ 905111 w 914400"/>
              <a:gd name="connsiteY2" fmla="*/ 343598 h 2657475"/>
              <a:gd name="connsiteX3" fmla="*/ 914400 w 914400"/>
              <a:gd name="connsiteY3" fmla="*/ 847562 h 2657475"/>
              <a:gd name="connsiteX4" fmla="*/ 907259 w 914400"/>
              <a:gd name="connsiteY4" fmla="*/ 1290215 h 2657475"/>
              <a:gd name="connsiteX5" fmla="*/ 896694 w 914400"/>
              <a:gd name="connsiteY5" fmla="*/ 1504140 h 2657475"/>
              <a:gd name="connsiteX6" fmla="*/ 893311 w 914400"/>
              <a:gd name="connsiteY6" fmla="*/ 1655363 h 2657475"/>
              <a:gd name="connsiteX7" fmla="*/ 872860 w 914400"/>
              <a:gd name="connsiteY7" fmla="*/ 2158932 h 2657475"/>
              <a:gd name="connsiteX8" fmla="*/ 843852 w 914400"/>
              <a:gd name="connsiteY8" fmla="*/ 2657475 h 2657475"/>
              <a:gd name="connsiteX9" fmla="*/ 552345 w 914400"/>
              <a:gd name="connsiteY9" fmla="*/ 2657475 h 2657475"/>
              <a:gd name="connsiteX10" fmla="*/ 552346 w 914400"/>
              <a:gd name="connsiteY10" fmla="*/ 622132 h 2657475"/>
              <a:gd name="connsiteX11" fmla="*/ 457898 w 914400"/>
              <a:gd name="connsiteY11" fmla="*/ 527684 h 2657475"/>
              <a:gd name="connsiteX12" fmla="*/ 363450 w 914400"/>
              <a:gd name="connsiteY12" fmla="*/ 622132 h 2657475"/>
              <a:gd name="connsiteX13" fmla="*/ 363450 w 914400"/>
              <a:gd name="connsiteY13" fmla="*/ 2657475 h 2657475"/>
              <a:gd name="connsiteX14" fmla="*/ 66959 w 914400"/>
              <a:gd name="connsiteY14" fmla="*/ 2657475 h 2657475"/>
              <a:gd name="connsiteX15" fmla="*/ 37951 w 914400"/>
              <a:gd name="connsiteY15" fmla="*/ 2158934 h 2657475"/>
              <a:gd name="connsiteX16" fmla="*/ 17500 w 914400"/>
              <a:gd name="connsiteY16" fmla="*/ 1655365 h 2657475"/>
              <a:gd name="connsiteX17" fmla="*/ 11623 w 914400"/>
              <a:gd name="connsiteY17" fmla="*/ 1392655 h 2657475"/>
              <a:gd name="connsiteX18" fmla="*/ 9289 w 914400"/>
              <a:gd name="connsiteY18" fmla="*/ 1351527 h 2657475"/>
              <a:gd name="connsiteX19" fmla="*/ 0 w 914400"/>
              <a:gd name="connsiteY19" fmla="*/ 847562 h 2657475"/>
              <a:gd name="connsiteX20" fmla="*/ 9289 w 914400"/>
              <a:gd name="connsiteY20" fmla="*/ 343598 h 26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14400" h="2657475">
                <a:moveTo>
                  <a:pt x="28790" y="0"/>
                </a:moveTo>
                <a:lnTo>
                  <a:pt x="885611" y="0"/>
                </a:lnTo>
                <a:lnTo>
                  <a:pt x="905111" y="343598"/>
                </a:lnTo>
                <a:cubicBezTo>
                  <a:pt x="911202" y="506383"/>
                  <a:pt x="914400" y="674930"/>
                  <a:pt x="914400" y="847562"/>
                </a:cubicBezTo>
                <a:cubicBezTo>
                  <a:pt x="914400" y="998616"/>
                  <a:pt x="911951" y="1146541"/>
                  <a:pt x="907259" y="1290215"/>
                </a:cubicBezTo>
                <a:lnTo>
                  <a:pt x="896694" y="1504140"/>
                </a:lnTo>
                <a:lnTo>
                  <a:pt x="893311" y="1655363"/>
                </a:lnTo>
                <a:cubicBezTo>
                  <a:pt x="888173" y="1818093"/>
                  <a:pt x="881377" y="1986509"/>
                  <a:pt x="872860" y="2158932"/>
                </a:cubicBezTo>
                <a:lnTo>
                  <a:pt x="843852" y="2657475"/>
                </a:lnTo>
                <a:lnTo>
                  <a:pt x="552345" y="2657475"/>
                </a:lnTo>
                <a:lnTo>
                  <a:pt x="552346" y="622132"/>
                </a:lnTo>
                <a:cubicBezTo>
                  <a:pt x="552346" y="569970"/>
                  <a:pt x="510060" y="527684"/>
                  <a:pt x="457898" y="527684"/>
                </a:cubicBezTo>
                <a:cubicBezTo>
                  <a:pt x="405736" y="527684"/>
                  <a:pt x="363450" y="569970"/>
                  <a:pt x="363450" y="622132"/>
                </a:cubicBezTo>
                <a:lnTo>
                  <a:pt x="363450" y="2657475"/>
                </a:lnTo>
                <a:lnTo>
                  <a:pt x="66959" y="2657475"/>
                </a:lnTo>
                <a:lnTo>
                  <a:pt x="37951" y="2158934"/>
                </a:lnTo>
                <a:cubicBezTo>
                  <a:pt x="29434" y="1986511"/>
                  <a:pt x="22638" y="1818095"/>
                  <a:pt x="17500" y="1655365"/>
                </a:cubicBezTo>
                <a:lnTo>
                  <a:pt x="11623" y="1392655"/>
                </a:lnTo>
                <a:lnTo>
                  <a:pt x="9289" y="1351527"/>
                </a:lnTo>
                <a:cubicBezTo>
                  <a:pt x="3198" y="1188742"/>
                  <a:pt x="0" y="1020195"/>
                  <a:pt x="0" y="847562"/>
                </a:cubicBezTo>
                <a:cubicBezTo>
                  <a:pt x="0" y="674930"/>
                  <a:pt x="3198" y="506383"/>
                  <a:pt x="9289" y="343598"/>
                </a:cubicBezTo>
                <a:close/>
              </a:path>
            </a:pathLst>
          </a:custGeom>
          <a:solidFill>
            <a:srgbClr val="80B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797648" y="248584"/>
            <a:ext cx="3284202" cy="4106745"/>
          </a:xfrm>
          <a:prstGeom prst="roundRect">
            <a:avLst>
              <a:gd name="adj" fmla="val 31846"/>
            </a:avLst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 rot="762122">
            <a:off x="4854851" y="2163913"/>
            <a:ext cx="655697" cy="845508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 rot="20895462">
            <a:off x="1416922" y="2163913"/>
            <a:ext cx="655697" cy="845508"/>
          </a:xfrm>
          <a:prstGeom prst="ellipse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317631" y="2467557"/>
            <a:ext cx="436893" cy="4424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067746" y="2467557"/>
            <a:ext cx="436893" cy="4424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186509" y="2011333"/>
            <a:ext cx="683442" cy="290623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 rot="1825026">
            <a:off x="4059940" y="2051672"/>
            <a:ext cx="683442" cy="290623"/>
          </a:xfrm>
          <a:custGeom>
            <a:avLst/>
            <a:gdLst>
              <a:gd name="connsiteX0" fmla="*/ 417455 w 739828"/>
              <a:gd name="connsiteY0" fmla="*/ 0 h 314602"/>
              <a:gd name="connsiteX1" fmla="*/ 719192 w 739828"/>
              <a:gd name="connsiteY1" fmla="*/ 116056 h 314602"/>
              <a:gd name="connsiteX2" fmla="*/ 739828 w 739828"/>
              <a:gd name="connsiteY2" fmla="*/ 139281 h 314602"/>
              <a:gd name="connsiteX3" fmla="*/ 672684 w 739828"/>
              <a:gd name="connsiteY3" fmla="*/ 106919 h 314602"/>
              <a:gd name="connsiteX4" fmla="*/ 296524 w 739828"/>
              <a:gd name="connsiteY4" fmla="*/ 105603 h 314602"/>
              <a:gd name="connsiteX5" fmla="*/ 47754 w 739828"/>
              <a:gd name="connsiteY5" fmla="*/ 256392 h 314602"/>
              <a:gd name="connsiteX6" fmla="*/ 0 w 739828"/>
              <a:gd name="connsiteY6" fmla="*/ 314602 h 314602"/>
              <a:gd name="connsiteX7" fmla="*/ 24269 w 739828"/>
              <a:gd name="connsiteY7" fmla="*/ 242006 h 314602"/>
              <a:gd name="connsiteX8" fmla="*/ 417455 w 739828"/>
              <a:gd name="connsiteY8" fmla="*/ 0 h 31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828" h="314602">
                <a:moveTo>
                  <a:pt x="417455" y="0"/>
                </a:moveTo>
                <a:cubicBezTo>
                  <a:pt x="535291" y="0"/>
                  <a:pt x="641971" y="44351"/>
                  <a:pt x="719192" y="116056"/>
                </a:cubicBezTo>
                <a:lnTo>
                  <a:pt x="739828" y="139281"/>
                </a:lnTo>
                <a:lnTo>
                  <a:pt x="672684" y="106919"/>
                </a:lnTo>
                <a:cubicBezTo>
                  <a:pt x="563597" y="66582"/>
                  <a:pt x="429592" y="62956"/>
                  <a:pt x="296524" y="105603"/>
                </a:cubicBezTo>
                <a:cubicBezTo>
                  <a:pt x="196724" y="137587"/>
                  <a:pt x="111623" y="191058"/>
                  <a:pt x="47754" y="256392"/>
                </a:cubicBezTo>
                <a:lnTo>
                  <a:pt x="0" y="314602"/>
                </a:lnTo>
                <a:lnTo>
                  <a:pt x="24269" y="242006"/>
                </a:lnTo>
                <a:cubicBezTo>
                  <a:pt x="89049" y="99789"/>
                  <a:pt x="240702" y="0"/>
                  <a:pt x="4174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rot="20670371">
            <a:off x="3196031" y="3094716"/>
            <a:ext cx="492224" cy="226299"/>
          </a:xfrm>
          <a:custGeom>
            <a:avLst/>
            <a:gdLst>
              <a:gd name="connsiteX0" fmla="*/ 0 w 565566"/>
              <a:gd name="connsiteY0" fmla="*/ 0 h 304997"/>
              <a:gd name="connsiteX1" fmla="*/ 55599 w 565566"/>
              <a:gd name="connsiteY1" fmla="*/ 68208 h 304997"/>
              <a:gd name="connsiteX2" fmla="*/ 387472 w 565566"/>
              <a:gd name="connsiteY2" fmla="*/ 207351 h 304997"/>
              <a:gd name="connsiteX3" fmla="*/ 482060 w 565566"/>
              <a:gd name="connsiteY3" fmla="*/ 197700 h 304997"/>
              <a:gd name="connsiteX4" fmla="*/ 565566 w 565566"/>
              <a:gd name="connsiteY4" fmla="*/ 171462 h 304997"/>
              <a:gd name="connsiteX5" fmla="*/ 532216 w 565566"/>
              <a:gd name="connsiteY5" fmla="*/ 212376 h 304997"/>
              <a:gd name="connsiteX6" fmla="*/ 311301 w 565566"/>
              <a:gd name="connsiteY6" fmla="*/ 304997 h 304997"/>
              <a:gd name="connsiteX7" fmla="*/ 5228 w 565566"/>
              <a:gd name="connsiteY7" fmla="*/ 52498 h 3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566" h="304997">
                <a:moveTo>
                  <a:pt x="0" y="0"/>
                </a:moveTo>
                <a:lnTo>
                  <a:pt x="55599" y="68208"/>
                </a:lnTo>
                <a:cubicBezTo>
                  <a:pt x="140533" y="154178"/>
                  <a:pt x="257868" y="207351"/>
                  <a:pt x="387472" y="207351"/>
                </a:cubicBezTo>
                <a:cubicBezTo>
                  <a:pt x="419873" y="207351"/>
                  <a:pt x="451508" y="204028"/>
                  <a:pt x="482060" y="197700"/>
                </a:cubicBezTo>
                <a:lnTo>
                  <a:pt x="565566" y="171462"/>
                </a:lnTo>
                <a:lnTo>
                  <a:pt x="532216" y="212376"/>
                </a:lnTo>
                <a:cubicBezTo>
                  <a:pt x="475679" y="269602"/>
                  <a:pt x="397574" y="304997"/>
                  <a:pt x="311301" y="304997"/>
                </a:cubicBezTo>
                <a:cubicBezTo>
                  <a:pt x="160324" y="304997"/>
                  <a:pt x="34360" y="196599"/>
                  <a:pt x="5228" y="5249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2778581" y="3641728"/>
            <a:ext cx="1231644" cy="369463"/>
          </a:xfrm>
          <a:custGeom>
            <a:avLst/>
            <a:gdLst>
              <a:gd name="connsiteX0" fmla="*/ 0 w 939873"/>
              <a:gd name="connsiteY0" fmla="*/ 0 h 281940"/>
              <a:gd name="connsiteX1" fmla="*/ 939873 w 939873"/>
              <a:gd name="connsiteY1" fmla="*/ 0 h 281940"/>
              <a:gd name="connsiteX2" fmla="*/ 915399 w 939873"/>
              <a:gd name="connsiteY2" fmla="*/ 45089 h 281940"/>
              <a:gd name="connsiteX3" fmla="*/ 469936 w 939873"/>
              <a:gd name="connsiteY3" fmla="*/ 281940 h 281940"/>
              <a:gd name="connsiteX4" fmla="*/ 24473 w 939873"/>
              <a:gd name="connsiteY4" fmla="*/ 45089 h 28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873" h="281940">
                <a:moveTo>
                  <a:pt x="0" y="0"/>
                </a:moveTo>
                <a:lnTo>
                  <a:pt x="939873" y="0"/>
                </a:lnTo>
                <a:lnTo>
                  <a:pt x="915399" y="45089"/>
                </a:lnTo>
                <a:cubicBezTo>
                  <a:pt x="818859" y="187988"/>
                  <a:pt x="655369" y="281940"/>
                  <a:pt x="469936" y="281940"/>
                </a:cubicBezTo>
                <a:cubicBezTo>
                  <a:pt x="284503" y="281940"/>
                  <a:pt x="121014" y="187988"/>
                  <a:pt x="24473" y="45089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630643" y="-133350"/>
            <a:ext cx="3602519" cy="2397127"/>
          </a:xfrm>
          <a:custGeom>
            <a:avLst/>
            <a:gdLst>
              <a:gd name="connsiteX0" fmla="*/ 672208 w 1344415"/>
              <a:gd name="connsiteY0" fmla="*/ 0 h 894578"/>
              <a:gd name="connsiteX1" fmla="*/ 1344415 w 1344415"/>
              <a:gd name="connsiteY1" fmla="*/ 729654 h 894578"/>
              <a:gd name="connsiteX2" fmla="*/ 1330759 w 1344415"/>
              <a:gd name="connsiteY2" fmla="*/ 876704 h 894578"/>
              <a:gd name="connsiteX3" fmla="*/ 1325647 w 1344415"/>
              <a:gd name="connsiteY3" fmla="*/ 894578 h 894578"/>
              <a:gd name="connsiteX4" fmla="*/ 1211124 w 1344415"/>
              <a:gd name="connsiteY4" fmla="*/ 894578 h 894578"/>
              <a:gd name="connsiteX5" fmla="*/ 1211124 w 1344415"/>
              <a:gd name="connsiteY5" fmla="*/ 772088 h 894578"/>
              <a:gd name="connsiteX6" fmla="*/ 1200775 w 1344415"/>
              <a:gd name="connsiteY6" fmla="*/ 772088 h 894578"/>
              <a:gd name="connsiteX7" fmla="*/ 1194524 w 1344415"/>
              <a:gd name="connsiteY7" fmla="*/ 704773 h 894578"/>
              <a:gd name="connsiteX8" fmla="*/ 867424 w 1344415"/>
              <a:gd name="connsiteY8" fmla="*/ 415396 h 894578"/>
              <a:gd name="connsiteX9" fmla="*/ 737462 w 1344415"/>
              <a:gd name="connsiteY9" fmla="*/ 443878 h 894578"/>
              <a:gd name="connsiteX10" fmla="*/ 668340 w 1344415"/>
              <a:gd name="connsiteY10" fmla="*/ 494464 h 894578"/>
              <a:gd name="connsiteX11" fmla="*/ 599218 w 1344415"/>
              <a:gd name="connsiteY11" fmla="*/ 443878 h 894578"/>
              <a:gd name="connsiteX12" fmla="*/ 469255 w 1344415"/>
              <a:gd name="connsiteY12" fmla="*/ 415396 h 894578"/>
              <a:gd name="connsiteX13" fmla="*/ 142156 w 1344415"/>
              <a:gd name="connsiteY13" fmla="*/ 704773 h 894578"/>
              <a:gd name="connsiteX14" fmla="*/ 135905 w 1344415"/>
              <a:gd name="connsiteY14" fmla="*/ 772088 h 894578"/>
              <a:gd name="connsiteX15" fmla="*/ 132132 w 1344415"/>
              <a:gd name="connsiteY15" fmla="*/ 772088 h 894578"/>
              <a:gd name="connsiteX16" fmla="*/ 132132 w 1344415"/>
              <a:gd name="connsiteY16" fmla="*/ 894578 h 894578"/>
              <a:gd name="connsiteX17" fmla="*/ 18769 w 1344415"/>
              <a:gd name="connsiteY17" fmla="*/ 894578 h 894578"/>
              <a:gd name="connsiteX18" fmla="*/ 13658 w 1344415"/>
              <a:gd name="connsiteY18" fmla="*/ 876704 h 894578"/>
              <a:gd name="connsiteX19" fmla="*/ 0 w 1344415"/>
              <a:gd name="connsiteY19" fmla="*/ 729654 h 894578"/>
              <a:gd name="connsiteX20" fmla="*/ 672208 w 1344415"/>
              <a:gd name="connsiteY20" fmla="*/ 0 h 89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44415" h="894578">
                <a:moveTo>
                  <a:pt x="672208" y="0"/>
                </a:moveTo>
                <a:cubicBezTo>
                  <a:pt x="1043457" y="0"/>
                  <a:pt x="1344415" y="326678"/>
                  <a:pt x="1344415" y="729654"/>
                </a:cubicBezTo>
                <a:cubicBezTo>
                  <a:pt x="1344415" y="780027"/>
                  <a:pt x="1339712" y="829207"/>
                  <a:pt x="1330759" y="876704"/>
                </a:cubicBezTo>
                <a:lnTo>
                  <a:pt x="1325647" y="894578"/>
                </a:lnTo>
                <a:lnTo>
                  <a:pt x="1211124" y="894578"/>
                </a:lnTo>
                <a:lnTo>
                  <a:pt x="1211124" y="772088"/>
                </a:lnTo>
                <a:lnTo>
                  <a:pt x="1200775" y="772088"/>
                </a:lnTo>
                <a:lnTo>
                  <a:pt x="1194524" y="704773"/>
                </a:lnTo>
                <a:cubicBezTo>
                  <a:pt x="1163390" y="539627"/>
                  <a:pt x="1028772" y="415396"/>
                  <a:pt x="867424" y="415396"/>
                </a:cubicBezTo>
                <a:cubicBezTo>
                  <a:pt x="821326" y="415396"/>
                  <a:pt x="777408" y="425538"/>
                  <a:pt x="737462" y="443878"/>
                </a:cubicBezTo>
                <a:lnTo>
                  <a:pt x="668340" y="494464"/>
                </a:lnTo>
                <a:lnTo>
                  <a:pt x="599218" y="443878"/>
                </a:lnTo>
                <a:cubicBezTo>
                  <a:pt x="559273" y="425538"/>
                  <a:pt x="515355" y="415396"/>
                  <a:pt x="469255" y="415396"/>
                </a:cubicBezTo>
                <a:cubicBezTo>
                  <a:pt x="307908" y="415396"/>
                  <a:pt x="173290" y="539627"/>
                  <a:pt x="142156" y="704773"/>
                </a:cubicBezTo>
                <a:lnTo>
                  <a:pt x="135905" y="772088"/>
                </a:lnTo>
                <a:lnTo>
                  <a:pt x="132132" y="772088"/>
                </a:lnTo>
                <a:lnTo>
                  <a:pt x="132132" y="894578"/>
                </a:lnTo>
                <a:lnTo>
                  <a:pt x="18769" y="894578"/>
                </a:lnTo>
                <a:lnTo>
                  <a:pt x="13658" y="876704"/>
                </a:lnTo>
                <a:cubicBezTo>
                  <a:pt x="4703" y="829207"/>
                  <a:pt x="0" y="780027"/>
                  <a:pt x="0" y="729654"/>
                </a:cubicBezTo>
                <a:cubicBezTo>
                  <a:pt x="0" y="326678"/>
                  <a:pt x="300959" y="0"/>
                  <a:pt x="672208" y="0"/>
                </a:cubicBezTo>
                <a:close/>
              </a:path>
            </a:pathLst>
          </a:custGeom>
          <a:solidFill>
            <a:srgbClr val="6556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10800000" flipH="1">
            <a:off x="4568636" y="9347285"/>
            <a:ext cx="335751" cy="4263058"/>
          </a:xfrm>
          <a:prstGeom prst="triangle">
            <a:avLst>
              <a:gd name="adj" fmla="val 0"/>
            </a:avLst>
          </a:prstGeom>
          <a:solidFill>
            <a:srgbClr val="80B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0800000">
            <a:off x="1460606" y="4874138"/>
            <a:ext cx="3956121" cy="4083738"/>
          </a:xfrm>
          <a:custGeom>
            <a:avLst/>
            <a:gdLst>
              <a:gd name="connsiteX0" fmla="*/ 913566 w 1280858"/>
              <a:gd name="connsiteY0" fmla="*/ 1524000 h 1524000"/>
              <a:gd name="connsiteX1" fmla="*/ 360845 w 1280858"/>
              <a:gd name="connsiteY1" fmla="*/ 1524000 h 1524000"/>
              <a:gd name="connsiteX2" fmla="*/ 340531 w 1280858"/>
              <a:gd name="connsiteY2" fmla="*/ 1516743 h 1524000"/>
              <a:gd name="connsiteX3" fmla="*/ 75422 w 1280858"/>
              <a:gd name="connsiteY3" fmla="*/ 1372482 h 1524000"/>
              <a:gd name="connsiteX4" fmla="*/ 0 w 1280858"/>
              <a:gd name="connsiteY4" fmla="*/ 1315198 h 1524000"/>
              <a:gd name="connsiteX5" fmla="*/ 44669 w 1280858"/>
              <a:gd name="connsiteY5" fmla="*/ 1206086 h 1524000"/>
              <a:gd name="connsiteX6" fmla="*/ 211256 w 1280858"/>
              <a:gd name="connsiteY6" fmla="*/ 173451 h 1524000"/>
              <a:gd name="connsiteX7" fmla="*/ 208002 w 1280858"/>
              <a:gd name="connsiteY7" fmla="*/ 35433 h 1524000"/>
              <a:gd name="connsiteX8" fmla="*/ 343270 w 1280858"/>
              <a:gd name="connsiteY8" fmla="*/ 12502 h 1524000"/>
              <a:gd name="connsiteX9" fmla="*/ 484354 w 1280858"/>
              <a:gd name="connsiteY9" fmla="*/ 846 h 1524000"/>
              <a:gd name="connsiteX10" fmla="*/ 515279 w 1280858"/>
              <a:gd name="connsiteY10" fmla="*/ 0 h 1524000"/>
              <a:gd name="connsiteX11" fmla="*/ 742435 w 1280858"/>
              <a:gd name="connsiteY11" fmla="*/ 0 h 1524000"/>
              <a:gd name="connsiteX12" fmla="*/ 773359 w 1280858"/>
              <a:gd name="connsiteY12" fmla="*/ 846 h 1524000"/>
              <a:gd name="connsiteX13" fmla="*/ 914444 w 1280858"/>
              <a:gd name="connsiteY13" fmla="*/ 12502 h 1524000"/>
              <a:gd name="connsiteX14" fmla="*/ 1074439 w 1280858"/>
              <a:gd name="connsiteY14" fmla="*/ 39625 h 1524000"/>
              <a:gd name="connsiteX15" fmla="*/ 1074735 w 1280858"/>
              <a:gd name="connsiteY15" fmla="*/ 40811 h 1524000"/>
              <a:gd name="connsiteX16" fmla="*/ 1071607 w 1280858"/>
              <a:gd name="connsiteY16" fmla="*/ 173451 h 1524000"/>
              <a:gd name="connsiteX17" fmla="*/ 1238195 w 1280858"/>
              <a:gd name="connsiteY17" fmla="*/ 1206086 h 1524000"/>
              <a:gd name="connsiteX18" fmla="*/ 1280858 w 1280858"/>
              <a:gd name="connsiteY18" fmla="*/ 1310300 h 1524000"/>
              <a:gd name="connsiteX19" fmla="*/ 1198987 w 1280858"/>
              <a:gd name="connsiteY19" fmla="*/ 1372483 h 1524000"/>
              <a:gd name="connsiteX20" fmla="*/ 933877 w 1280858"/>
              <a:gd name="connsiteY20" fmla="*/ 151674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858" h="1524000">
                <a:moveTo>
                  <a:pt x="913566" y="1524000"/>
                </a:moveTo>
                <a:lnTo>
                  <a:pt x="360845" y="1524000"/>
                </a:lnTo>
                <a:lnTo>
                  <a:pt x="340531" y="1516743"/>
                </a:lnTo>
                <a:cubicBezTo>
                  <a:pt x="248743" y="1478428"/>
                  <a:pt x="159751" y="1430081"/>
                  <a:pt x="75422" y="1372482"/>
                </a:cubicBezTo>
                <a:lnTo>
                  <a:pt x="0" y="1315198"/>
                </a:lnTo>
                <a:lnTo>
                  <a:pt x="44669" y="1206086"/>
                </a:lnTo>
                <a:cubicBezTo>
                  <a:pt x="149019" y="921733"/>
                  <a:pt x="211256" y="563156"/>
                  <a:pt x="211256" y="173451"/>
                </a:cubicBezTo>
                <a:lnTo>
                  <a:pt x="208002" y="35433"/>
                </a:lnTo>
                <a:lnTo>
                  <a:pt x="343270" y="12502"/>
                </a:lnTo>
                <a:cubicBezTo>
                  <a:pt x="389585" y="7366"/>
                  <a:pt x="436685" y="3464"/>
                  <a:pt x="484354" y="846"/>
                </a:cubicBezTo>
                <a:lnTo>
                  <a:pt x="515279" y="0"/>
                </a:lnTo>
                <a:lnTo>
                  <a:pt x="742435" y="0"/>
                </a:lnTo>
                <a:lnTo>
                  <a:pt x="773359" y="846"/>
                </a:lnTo>
                <a:cubicBezTo>
                  <a:pt x="821029" y="3464"/>
                  <a:pt x="868129" y="7366"/>
                  <a:pt x="914444" y="12502"/>
                </a:cubicBezTo>
                <a:lnTo>
                  <a:pt x="1074439" y="39625"/>
                </a:lnTo>
                <a:lnTo>
                  <a:pt x="1074735" y="40811"/>
                </a:lnTo>
                <a:lnTo>
                  <a:pt x="1071607" y="173451"/>
                </a:lnTo>
                <a:cubicBezTo>
                  <a:pt x="1071607" y="563156"/>
                  <a:pt x="1133844" y="921733"/>
                  <a:pt x="1238195" y="1206086"/>
                </a:cubicBezTo>
                <a:lnTo>
                  <a:pt x="1280858" y="1310300"/>
                </a:lnTo>
                <a:lnTo>
                  <a:pt x="1198987" y="1372483"/>
                </a:lnTo>
                <a:cubicBezTo>
                  <a:pt x="1114657" y="1430082"/>
                  <a:pt x="1025665" y="1478429"/>
                  <a:pt x="933877" y="1516744"/>
                </a:cubicBezTo>
                <a:close/>
              </a:path>
            </a:pathLst>
          </a:custGeom>
          <a:pattFill prst="dkHorz">
            <a:fgClr>
              <a:srgbClr val="E6AC27"/>
            </a:fgClr>
            <a:bgClr>
              <a:srgbClr val="BF4D2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0800000">
            <a:off x="1465783" y="4874138"/>
            <a:ext cx="3956121" cy="4083738"/>
          </a:xfrm>
          <a:custGeom>
            <a:avLst/>
            <a:gdLst>
              <a:gd name="connsiteX0" fmla="*/ 913566 w 1280858"/>
              <a:gd name="connsiteY0" fmla="*/ 1524000 h 1524000"/>
              <a:gd name="connsiteX1" fmla="*/ 360845 w 1280858"/>
              <a:gd name="connsiteY1" fmla="*/ 1524000 h 1524000"/>
              <a:gd name="connsiteX2" fmla="*/ 340531 w 1280858"/>
              <a:gd name="connsiteY2" fmla="*/ 1516743 h 1524000"/>
              <a:gd name="connsiteX3" fmla="*/ 75422 w 1280858"/>
              <a:gd name="connsiteY3" fmla="*/ 1372482 h 1524000"/>
              <a:gd name="connsiteX4" fmla="*/ 0 w 1280858"/>
              <a:gd name="connsiteY4" fmla="*/ 1315198 h 1524000"/>
              <a:gd name="connsiteX5" fmla="*/ 44669 w 1280858"/>
              <a:gd name="connsiteY5" fmla="*/ 1206086 h 1524000"/>
              <a:gd name="connsiteX6" fmla="*/ 211256 w 1280858"/>
              <a:gd name="connsiteY6" fmla="*/ 173451 h 1524000"/>
              <a:gd name="connsiteX7" fmla="*/ 208002 w 1280858"/>
              <a:gd name="connsiteY7" fmla="*/ 35433 h 1524000"/>
              <a:gd name="connsiteX8" fmla="*/ 343270 w 1280858"/>
              <a:gd name="connsiteY8" fmla="*/ 12502 h 1524000"/>
              <a:gd name="connsiteX9" fmla="*/ 484354 w 1280858"/>
              <a:gd name="connsiteY9" fmla="*/ 846 h 1524000"/>
              <a:gd name="connsiteX10" fmla="*/ 515279 w 1280858"/>
              <a:gd name="connsiteY10" fmla="*/ 0 h 1524000"/>
              <a:gd name="connsiteX11" fmla="*/ 742435 w 1280858"/>
              <a:gd name="connsiteY11" fmla="*/ 0 h 1524000"/>
              <a:gd name="connsiteX12" fmla="*/ 773359 w 1280858"/>
              <a:gd name="connsiteY12" fmla="*/ 846 h 1524000"/>
              <a:gd name="connsiteX13" fmla="*/ 914444 w 1280858"/>
              <a:gd name="connsiteY13" fmla="*/ 12502 h 1524000"/>
              <a:gd name="connsiteX14" fmla="*/ 1074439 w 1280858"/>
              <a:gd name="connsiteY14" fmla="*/ 39625 h 1524000"/>
              <a:gd name="connsiteX15" fmla="*/ 1074735 w 1280858"/>
              <a:gd name="connsiteY15" fmla="*/ 40811 h 1524000"/>
              <a:gd name="connsiteX16" fmla="*/ 1071607 w 1280858"/>
              <a:gd name="connsiteY16" fmla="*/ 173451 h 1524000"/>
              <a:gd name="connsiteX17" fmla="*/ 1238195 w 1280858"/>
              <a:gd name="connsiteY17" fmla="*/ 1206086 h 1524000"/>
              <a:gd name="connsiteX18" fmla="*/ 1280858 w 1280858"/>
              <a:gd name="connsiteY18" fmla="*/ 1310300 h 1524000"/>
              <a:gd name="connsiteX19" fmla="*/ 1198987 w 1280858"/>
              <a:gd name="connsiteY19" fmla="*/ 1372483 h 1524000"/>
              <a:gd name="connsiteX20" fmla="*/ 933877 w 1280858"/>
              <a:gd name="connsiteY20" fmla="*/ 1516744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858" h="1524000">
                <a:moveTo>
                  <a:pt x="913566" y="1524000"/>
                </a:moveTo>
                <a:lnTo>
                  <a:pt x="360845" y="1524000"/>
                </a:lnTo>
                <a:lnTo>
                  <a:pt x="340531" y="1516743"/>
                </a:lnTo>
                <a:cubicBezTo>
                  <a:pt x="248743" y="1478428"/>
                  <a:pt x="159751" y="1430081"/>
                  <a:pt x="75422" y="1372482"/>
                </a:cubicBezTo>
                <a:lnTo>
                  <a:pt x="0" y="1315198"/>
                </a:lnTo>
                <a:lnTo>
                  <a:pt x="44669" y="1206086"/>
                </a:lnTo>
                <a:cubicBezTo>
                  <a:pt x="149019" y="921733"/>
                  <a:pt x="211256" y="563156"/>
                  <a:pt x="211256" y="173451"/>
                </a:cubicBezTo>
                <a:lnTo>
                  <a:pt x="208002" y="35433"/>
                </a:lnTo>
                <a:lnTo>
                  <a:pt x="343270" y="12502"/>
                </a:lnTo>
                <a:cubicBezTo>
                  <a:pt x="389585" y="7366"/>
                  <a:pt x="436685" y="3464"/>
                  <a:pt x="484354" y="846"/>
                </a:cubicBezTo>
                <a:lnTo>
                  <a:pt x="515279" y="0"/>
                </a:lnTo>
                <a:lnTo>
                  <a:pt x="742435" y="0"/>
                </a:lnTo>
                <a:lnTo>
                  <a:pt x="773359" y="846"/>
                </a:lnTo>
                <a:cubicBezTo>
                  <a:pt x="821029" y="3464"/>
                  <a:pt x="868129" y="7366"/>
                  <a:pt x="914444" y="12502"/>
                </a:cubicBezTo>
                <a:lnTo>
                  <a:pt x="1074439" y="39625"/>
                </a:lnTo>
                <a:lnTo>
                  <a:pt x="1074735" y="40811"/>
                </a:lnTo>
                <a:lnTo>
                  <a:pt x="1071607" y="173451"/>
                </a:lnTo>
                <a:cubicBezTo>
                  <a:pt x="1071607" y="563156"/>
                  <a:pt x="1133844" y="921733"/>
                  <a:pt x="1238195" y="1206086"/>
                </a:cubicBezTo>
                <a:lnTo>
                  <a:pt x="1280858" y="1310300"/>
                </a:lnTo>
                <a:lnTo>
                  <a:pt x="1198987" y="1372483"/>
                </a:lnTo>
                <a:cubicBezTo>
                  <a:pt x="1114657" y="1430082"/>
                  <a:pt x="1025665" y="1478429"/>
                  <a:pt x="933877" y="1516744"/>
                </a:cubicBezTo>
                <a:close/>
              </a:path>
            </a:pathLst>
          </a:custGeom>
          <a:gradFill>
            <a:gsLst>
              <a:gs pos="49000">
                <a:schemeClr val="tx1">
                  <a:alpha val="12000"/>
                </a:schemeClr>
              </a:gs>
              <a:gs pos="50000">
                <a:srgbClr val="35133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72457" y="4293472"/>
            <a:ext cx="898422" cy="1254485"/>
          </a:xfrm>
          <a:prstGeom prst="rect">
            <a:avLst/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2475254" y="4601481"/>
            <a:ext cx="1814445" cy="1742754"/>
          </a:xfrm>
          <a:custGeom>
            <a:avLst/>
            <a:gdLst>
              <a:gd name="connsiteX0" fmla="*/ 74135 w 649224"/>
              <a:gd name="connsiteY0" fmla="*/ 0 h 792881"/>
              <a:gd name="connsiteX1" fmla="*/ 324611 w 649224"/>
              <a:gd name="connsiteY1" fmla="*/ 203524 h 792881"/>
              <a:gd name="connsiteX2" fmla="*/ 575088 w 649224"/>
              <a:gd name="connsiteY2" fmla="*/ 0 h 792881"/>
              <a:gd name="connsiteX3" fmla="*/ 649224 w 649224"/>
              <a:gd name="connsiteY3" fmla="*/ 113058 h 792881"/>
              <a:gd name="connsiteX4" fmla="*/ 644673 w 649224"/>
              <a:gd name="connsiteY4" fmla="*/ 113058 h 792881"/>
              <a:gd name="connsiteX5" fmla="*/ 322486 w 649224"/>
              <a:gd name="connsiteY5" fmla="*/ 792881 h 792881"/>
              <a:gd name="connsiteX6" fmla="*/ 300 w 649224"/>
              <a:gd name="connsiteY6" fmla="*/ 113058 h 792881"/>
              <a:gd name="connsiteX7" fmla="*/ 0 w 649224"/>
              <a:gd name="connsiteY7" fmla="*/ 113058 h 7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9224" h="792881">
                <a:moveTo>
                  <a:pt x="74135" y="0"/>
                </a:moveTo>
                <a:lnTo>
                  <a:pt x="324611" y="203524"/>
                </a:lnTo>
                <a:lnTo>
                  <a:pt x="575088" y="0"/>
                </a:lnTo>
                <a:lnTo>
                  <a:pt x="649224" y="113058"/>
                </a:lnTo>
                <a:lnTo>
                  <a:pt x="644673" y="113058"/>
                </a:lnTo>
                <a:lnTo>
                  <a:pt x="322486" y="792881"/>
                </a:lnTo>
                <a:lnTo>
                  <a:pt x="300" y="113058"/>
                </a:lnTo>
                <a:lnTo>
                  <a:pt x="0" y="113058"/>
                </a:lnTo>
                <a:close/>
              </a:path>
            </a:pathLst>
          </a:custGeom>
          <a:solidFill>
            <a:srgbClr val="EEE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Isosceles Triangle 31"/>
          <p:cNvSpPr/>
          <p:nvPr/>
        </p:nvSpPr>
        <p:spPr>
          <a:xfrm rot="10800000">
            <a:off x="1767232" y="9204322"/>
            <a:ext cx="550396" cy="1589418"/>
          </a:xfrm>
          <a:prstGeom prst="triangle">
            <a:avLst>
              <a:gd name="adj" fmla="val 0"/>
            </a:avLst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 rot="10800000" flipH="1">
            <a:off x="4599516" y="9204322"/>
            <a:ext cx="550396" cy="1589418"/>
          </a:xfrm>
          <a:prstGeom prst="triangle">
            <a:avLst>
              <a:gd name="adj" fmla="val 0"/>
            </a:avLst>
          </a:prstGeom>
          <a:solidFill>
            <a:srgbClr val="DFA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Isosceles Triangle 33"/>
          <p:cNvSpPr/>
          <p:nvPr/>
        </p:nvSpPr>
        <p:spPr>
          <a:xfrm rot="10800000">
            <a:off x="1767232" y="9476684"/>
            <a:ext cx="550396" cy="1589418"/>
          </a:xfrm>
          <a:prstGeom prst="triangle">
            <a:avLst>
              <a:gd name="adj" fmla="val 0"/>
            </a:avLst>
          </a:prstGeom>
          <a:solidFill>
            <a:srgbClr val="80B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Isosceles Triangle 34"/>
          <p:cNvSpPr/>
          <p:nvPr/>
        </p:nvSpPr>
        <p:spPr>
          <a:xfrm rot="10800000" flipH="1">
            <a:off x="4599516" y="9476684"/>
            <a:ext cx="550396" cy="1589418"/>
          </a:xfrm>
          <a:prstGeom prst="triangle">
            <a:avLst>
              <a:gd name="adj" fmla="val 0"/>
            </a:avLst>
          </a:prstGeom>
          <a:solidFill>
            <a:srgbClr val="80B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Freeform 35"/>
          <p:cNvSpPr/>
          <p:nvPr/>
        </p:nvSpPr>
        <p:spPr>
          <a:xfrm rot="953039">
            <a:off x="4303220" y="5419199"/>
            <a:ext cx="1351993" cy="3965135"/>
          </a:xfrm>
          <a:custGeom>
            <a:avLst/>
            <a:gdLst>
              <a:gd name="connsiteX0" fmla="*/ 205740 w 504547"/>
              <a:gd name="connsiteY0" fmla="*/ 0 h 1479739"/>
              <a:gd name="connsiteX1" fmla="*/ 449580 w 504547"/>
              <a:gd name="connsiteY1" fmla="*/ 922020 h 1479739"/>
              <a:gd name="connsiteX2" fmla="*/ 504547 w 504547"/>
              <a:gd name="connsiteY2" fmla="*/ 1425887 h 1479739"/>
              <a:gd name="connsiteX3" fmla="*/ 315298 w 504547"/>
              <a:gd name="connsiteY3" fmla="*/ 1479739 h 1479739"/>
              <a:gd name="connsiteX4" fmla="*/ 220980 w 504547"/>
              <a:gd name="connsiteY4" fmla="*/ 998220 h 1479739"/>
              <a:gd name="connsiteX5" fmla="*/ 0 w 504547"/>
              <a:gd name="connsiteY5" fmla="*/ 205740 h 1479739"/>
              <a:gd name="connsiteX6" fmla="*/ 45720 w 504547"/>
              <a:gd name="connsiteY6" fmla="*/ 106680 h 147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547" h="1479739">
                <a:moveTo>
                  <a:pt x="205740" y="0"/>
                </a:moveTo>
                <a:lnTo>
                  <a:pt x="449580" y="922020"/>
                </a:lnTo>
                <a:lnTo>
                  <a:pt x="504547" y="1425887"/>
                </a:lnTo>
                <a:lnTo>
                  <a:pt x="315298" y="1479739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  <a:close/>
              </a:path>
            </a:pathLst>
          </a:custGeom>
          <a:pattFill prst="dkHorz">
            <a:fgClr>
              <a:srgbClr val="E6AC27"/>
            </a:fgClr>
            <a:bgClr>
              <a:srgbClr val="BF4D2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 rot="953039">
            <a:off x="4303220" y="5419199"/>
            <a:ext cx="1351993" cy="3965135"/>
          </a:xfrm>
          <a:custGeom>
            <a:avLst/>
            <a:gdLst>
              <a:gd name="connsiteX0" fmla="*/ 205740 w 504547"/>
              <a:gd name="connsiteY0" fmla="*/ 0 h 1479739"/>
              <a:gd name="connsiteX1" fmla="*/ 449580 w 504547"/>
              <a:gd name="connsiteY1" fmla="*/ 922020 h 1479739"/>
              <a:gd name="connsiteX2" fmla="*/ 504547 w 504547"/>
              <a:gd name="connsiteY2" fmla="*/ 1425887 h 1479739"/>
              <a:gd name="connsiteX3" fmla="*/ 315298 w 504547"/>
              <a:gd name="connsiteY3" fmla="*/ 1479739 h 1479739"/>
              <a:gd name="connsiteX4" fmla="*/ 220980 w 504547"/>
              <a:gd name="connsiteY4" fmla="*/ 998220 h 1479739"/>
              <a:gd name="connsiteX5" fmla="*/ 0 w 504547"/>
              <a:gd name="connsiteY5" fmla="*/ 205740 h 1479739"/>
              <a:gd name="connsiteX6" fmla="*/ 45720 w 504547"/>
              <a:gd name="connsiteY6" fmla="*/ 106680 h 147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547" h="1479739">
                <a:moveTo>
                  <a:pt x="205740" y="0"/>
                </a:moveTo>
                <a:lnTo>
                  <a:pt x="449580" y="922020"/>
                </a:lnTo>
                <a:lnTo>
                  <a:pt x="504547" y="1425887"/>
                </a:lnTo>
                <a:lnTo>
                  <a:pt x="315298" y="1479739"/>
                </a:lnTo>
                <a:lnTo>
                  <a:pt x="220980" y="998220"/>
                </a:lnTo>
                <a:lnTo>
                  <a:pt x="0" y="205740"/>
                </a:lnTo>
                <a:lnTo>
                  <a:pt x="45720" y="106680"/>
                </a:lnTo>
                <a:close/>
              </a:path>
            </a:pathLst>
          </a:custGeom>
          <a:solidFill>
            <a:srgbClr val="0000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 rot="20646961" flipH="1">
            <a:off x="1221648" y="5419199"/>
            <a:ext cx="1351993" cy="3965132"/>
          </a:xfrm>
          <a:custGeom>
            <a:avLst/>
            <a:gdLst>
              <a:gd name="connsiteX0" fmla="*/ 205740 w 504547"/>
              <a:gd name="connsiteY0" fmla="*/ 0 h 1479738"/>
              <a:gd name="connsiteX1" fmla="*/ 45720 w 504547"/>
              <a:gd name="connsiteY1" fmla="*/ 106680 h 1479738"/>
              <a:gd name="connsiteX2" fmla="*/ 0 w 504547"/>
              <a:gd name="connsiteY2" fmla="*/ 205740 h 1479738"/>
              <a:gd name="connsiteX3" fmla="*/ 220980 w 504547"/>
              <a:gd name="connsiteY3" fmla="*/ 998220 h 1479738"/>
              <a:gd name="connsiteX4" fmla="*/ 315298 w 504547"/>
              <a:gd name="connsiteY4" fmla="*/ 1479738 h 1479738"/>
              <a:gd name="connsiteX5" fmla="*/ 504547 w 504547"/>
              <a:gd name="connsiteY5" fmla="*/ 1425886 h 1479738"/>
              <a:gd name="connsiteX6" fmla="*/ 449580 w 504547"/>
              <a:gd name="connsiteY6" fmla="*/ 922020 h 147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547" h="1479738">
                <a:moveTo>
                  <a:pt x="205740" y="0"/>
                </a:moveTo>
                <a:lnTo>
                  <a:pt x="45720" y="106680"/>
                </a:lnTo>
                <a:lnTo>
                  <a:pt x="0" y="205740"/>
                </a:lnTo>
                <a:lnTo>
                  <a:pt x="220980" y="998220"/>
                </a:lnTo>
                <a:lnTo>
                  <a:pt x="315298" y="1479738"/>
                </a:lnTo>
                <a:lnTo>
                  <a:pt x="504547" y="1425886"/>
                </a:lnTo>
                <a:lnTo>
                  <a:pt x="449580" y="922020"/>
                </a:lnTo>
                <a:close/>
              </a:path>
            </a:pathLst>
          </a:custGeom>
          <a:pattFill prst="dkHorz">
            <a:fgClr>
              <a:srgbClr val="E6AC27"/>
            </a:fgClr>
            <a:bgClr>
              <a:srgbClr val="BF4D2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584299" y="3838895"/>
            <a:ext cx="2507494" cy="2207991"/>
          </a:xfrm>
          <a:custGeom>
            <a:avLst/>
            <a:gdLst>
              <a:gd name="connsiteX0" fmla="*/ 1138710 w 4779564"/>
              <a:gd name="connsiteY0" fmla="*/ 0 h 3900586"/>
              <a:gd name="connsiteX1" fmla="*/ 1905064 w 4779564"/>
              <a:gd name="connsiteY1" fmla="*/ 0 h 3900586"/>
              <a:gd name="connsiteX2" fmla="*/ 1905064 w 4779564"/>
              <a:gd name="connsiteY2" fmla="*/ 592183 h 3900586"/>
              <a:gd name="connsiteX3" fmla="*/ 2845590 w 4779564"/>
              <a:gd name="connsiteY3" fmla="*/ 583474 h 3900586"/>
              <a:gd name="connsiteX4" fmla="*/ 2854298 w 4779564"/>
              <a:gd name="connsiteY4" fmla="*/ 26126 h 3900586"/>
              <a:gd name="connsiteX5" fmla="*/ 3594527 w 4779564"/>
              <a:gd name="connsiteY5" fmla="*/ 26126 h 3900586"/>
              <a:gd name="connsiteX6" fmla="*/ 3603235 w 4779564"/>
              <a:gd name="connsiteY6" fmla="*/ 653143 h 3900586"/>
              <a:gd name="connsiteX7" fmla="*/ 4465384 w 4779564"/>
              <a:gd name="connsiteY7" fmla="*/ 2116183 h 3900586"/>
              <a:gd name="connsiteX8" fmla="*/ 4461060 w 4779564"/>
              <a:gd name="connsiteY8" fmla="*/ 2116192 h 3900586"/>
              <a:gd name="connsiteX9" fmla="*/ 4471024 w 4779564"/>
              <a:gd name="connsiteY9" fmla="*/ 2122274 h 3900586"/>
              <a:gd name="connsiteX10" fmla="*/ 4577610 w 4779564"/>
              <a:gd name="connsiteY10" fmla="*/ 2341057 h 3900586"/>
              <a:gd name="connsiteX11" fmla="*/ 4672977 w 4779564"/>
              <a:gd name="connsiteY11" fmla="*/ 2599108 h 3900586"/>
              <a:gd name="connsiteX12" fmla="*/ 4706636 w 4779564"/>
              <a:gd name="connsiteY12" fmla="*/ 2761793 h 3900586"/>
              <a:gd name="connsiteX13" fmla="*/ 4745905 w 4779564"/>
              <a:gd name="connsiteY13" fmla="*/ 2930088 h 3900586"/>
              <a:gd name="connsiteX14" fmla="*/ 4773954 w 4779564"/>
              <a:gd name="connsiteY14" fmla="*/ 3204969 h 3900586"/>
              <a:gd name="connsiteX15" fmla="*/ 4779564 w 4779564"/>
              <a:gd name="connsiteY15" fmla="*/ 3328385 h 3900586"/>
              <a:gd name="connsiteX16" fmla="*/ 4768344 w 4779564"/>
              <a:gd name="connsiteY16" fmla="*/ 3541558 h 3900586"/>
              <a:gd name="connsiteX17" fmla="*/ 4757124 w 4779564"/>
              <a:gd name="connsiteY17" fmla="*/ 3704242 h 3900586"/>
              <a:gd name="connsiteX18" fmla="*/ 4757124 w 4779564"/>
              <a:gd name="connsiteY18" fmla="*/ 3782780 h 3900586"/>
              <a:gd name="connsiteX19" fmla="*/ 4734685 w 4779564"/>
              <a:gd name="connsiteY19" fmla="*/ 3844488 h 3900586"/>
              <a:gd name="connsiteX20" fmla="*/ 4661757 w 4779564"/>
              <a:gd name="connsiteY20" fmla="*/ 3894976 h 3900586"/>
              <a:gd name="connsiteX21" fmla="*/ 4117605 w 4779564"/>
              <a:gd name="connsiteY21" fmla="*/ 3900586 h 3900586"/>
              <a:gd name="connsiteX22" fmla="*/ 67318 w 4779564"/>
              <a:gd name="connsiteY22" fmla="*/ 3889366 h 3900586"/>
              <a:gd name="connsiteX23" fmla="*/ 22440 w 4779564"/>
              <a:gd name="connsiteY23" fmla="*/ 3872537 h 3900586"/>
              <a:gd name="connsiteX24" fmla="*/ 0 w 4779564"/>
              <a:gd name="connsiteY24" fmla="*/ 3603265 h 3900586"/>
              <a:gd name="connsiteX25" fmla="*/ 5610 w 4779564"/>
              <a:gd name="connsiteY25" fmla="*/ 3384483 h 3900586"/>
              <a:gd name="connsiteX26" fmla="*/ 11220 w 4779564"/>
              <a:gd name="connsiteY26" fmla="*/ 3109602 h 3900586"/>
              <a:gd name="connsiteX27" fmla="*/ 33659 w 4779564"/>
              <a:gd name="connsiteY27" fmla="*/ 2890819 h 3900586"/>
              <a:gd name="connsiteX28" fmla="*/ 78538 w 4779564"/>
              <a:gd name="connsiteY28" fmla="*/ 2660816 h 3900586"/>
              <a:gd name="connsiteX29" fmla="*/ 145856 w 4779564"/>
              <a:gd name="connsiteY29" fmla="*/ 2442034 h 3900586"/>
              <a:gd name="connsiteX30" fmla="*/ 218783 w 4779564"/>
              <a:gd name="connsiteY30" fmla="*/ 2273739 h 3900586"/>
              <a:gd name="connsiteX31" fmla="*/ 305969 w 4779564"/>
              <a:gd name="connsiteY31" fmla="*/ 2124885 h 3900586"/>
              <a:gd name="connsiteX32" fmla="*/ 302687 w 4779564"/>
              <a:gd name="connsiteY32" fmla="*/ 2124892 h 3900586"/>
              <a:gd name="connsiteX33" fmla="*/ 1121293 w 4779564"/>
              <a:gd name="connsiteY33" fmla="*/ 670560 h 390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779564" h="3900586">
                <a:moveTo>
                  <a:pt x="1138710" y="0"/>
                </a:moveTo>
                <a:lnTo>
                  <a:pt x="1905064" y="0"/>
                </a:lnTo>
                <a:lnTo>
                  <a:pt x="1905064" y="592183"/>
                </a:lnTo>
                <a:lnTo>
                  <a:pt x="2845590" y="583474"/>
                </a:lnTo>
                <a:lnTo>
                  <a:pt x="2854298" y="26126"/>
                </a:lnTo>
                <a:lnTo>
                  <a:pt x="3594527" y="26126"/>
                </a:lnTo>
                <a:lnTo>
                  <a:pt x="3603235" y="653143"/>
                </a:lnTo>
                <a:lnTo>
                  <a:pt x="4465384" y="2116183"/>
                </a:lnTo>
                <a:lnTo>
                  <a:pt x="4461060" y="2116192"/>
                </a:lnTo>
                <a:lnTo>
                  <a:pt x="4471024" y="2122274"/>
                </a:lnTo>
                <a:lnTo>
                  <a:pt x="4577610" y="2341057"/>
                </a:lnTo>
                <a:lnTo>
                  <a:pt x="4672977" y="2599108"/>
                </a:lnTo>
                <a:lnTo>
                  <a:pt x="4706636" y="2761793"/>
                </a:lnTo>
                <a:lnTo>
                  <a:pt x="4745905" y="2930088"/>
                </a:lnTo>
                <a:lnTo>
                  <a:pt x="4773954" y="3204969"/>
                </a:lnTo>
                <a:lnTo>
                  <a:pt x="4779564" y="3328385"/>
                </a:lnTo>
                <a:lnTo>
                  <a:pt x="4768344" y="3541558"/>
                </a:lnTo>
                <a:lnTo>
                  <a:pt x="4757124" y="3704242"/>
                </a:lnTo>
                <a:lnTo>
                  <a:pt x="4757124" y="3782780"/>
                </a:lnTo>
                <a:lnTo>
                  <a:pt x="4734685" y="3844488"/>
                </a:lnTo>
                <a:lnTo>
                  <a:pt x="4661757" y="3894976"/>
                </a:lnTo>
                <a:lnTo>
                  <a:pt x="4117605" y="3900586"/>
                </a:lnTo>
                <a:lnTo>
                  <a:pt x="67318" y="3889366"/>
                </a:lnTo>
                <a:lnTo>
                  <a:pt x="22440" y="3872537"/>
                </a:lnTo>
                <a:lnTo>
                  <a:pt x="0" y="3603265"/>
                </a:lnTo>
                <a:lnTo>
                  <a:pt x="5610" y="3384483"/>
                </a:lnTo>
                <a:lnTo>
                  <a:pt x="11220" y="3109602"/>
                </a:lnTo>
                <a:lnTo>
                  <a:pt x="33659" y="2890819"/>
                </a:lnTo>
                <a:lnTo>
                  <a:pt x="78538" y="2660816"/>
                </a:lnTo>
                <a:lnTo>
                  <a:pt x="145856" y="2442034"/>
                </a:lnTo>
                <a:lnTo>
                  <a:pt x="218783" y="2273739"/>
                </a:lnTo>
                <a:lnTo>
                  <a:pt x="305969" y="2124885"/>
                </a:lnTo>
                <a:lnTo>
                  <a:pt x="302687" y="2124892"/>
                </a:lnTo>
                <a:lnTo>
                  <a:pt x="1121293" y="670560"/>
                </a:lnTo>
                <a:close/>
              </a:path>
            </a:pathLst>
          </a:custGeom>
          <a:solidFill>
            <a:srgbClr val="493736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flipV="1">
            <a:off x="8175792" y="4600980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flipV="1">
            <a:off x="8184229" y="4826797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8184229" y="5038295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8650884" y="4594607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flipV="1">
            <a:off x="8650884" y="4826797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V="1">
            <a:off x="8646352" y="5038295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flipV="1">
            <a:off x="9095333" y="4595271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9095333" y="4827461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9090801" y="5038958"/>
            <a:ext cx="378782" cy="1336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2771">
            <a:off x="7422893" y="2591621"/>
            <a:ext cx="2809736" cy="280973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2" name="Oval 41"/>
          <p:cNvSpPr/>
          <p:nvPr/>
        </p:nvSpPr>
        <p:spPr>
          <a:xfrm>
            <a:off x="3088032" y="3547493"/>
            <a:ext cx="735800" cy="54624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07587"/>
      </p:ext>
    </p:extLst>
  </p:cSld>
  <p:clrMapOvr>
    <a:masterClrMapping/>
  </p:clrMapOvr>
  <p:transition spd="slow" advTm="500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45833E-6 1.11111E-6 L -0.11016 -0.14468 L -0.28789 -0.09375 L -0.28646 -0.07963 " pathEditMode="relative" rAng="0" ptsTypes="AAAA">
                                      <p:cBhvr>
                                        <p:cTn id="1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1" y="-7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5400000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910680"/>
            <a:ext cx="12192000" cy="1947320"/>
          </a:xfrm>
          <a:prstGeom prst="rect">
            <a:avLst/>
          </a:prstGeom>
          <a:solidFill>
            <a:srgbClr val="D0C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45833" y="1770743"/>
            <a:ext cx="1231832" cy="4391938"/>
            <a:chOff x="1508951" y="1770743"/>
            <a:chExt cx="1231832" cy="4391938"/>
          </a:xfrm>
        </p:grpSpPr>
        <p:sp>
          <p:nvSpPr>
            <p:cNvPr id="39" name="Freeform 38"/>
            <p:cNvSpPr/>
            <p:nvPr/>
          </p:nvSpPr>
          <p:spPr>
            <a:xfrm flipH="1">
              <a:off x="2187879" y="577003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1689425" y="577003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797047" y="4085649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424254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 flipH="1">
              <a:off x="2493221" y="439832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97949" y="2922367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1553536" y="439832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762122">
              <a:off x="2537348" y="236311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20895462">
              <a:off x="1517573" y="236311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608391" y="1860114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825981" y="244285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2285589" y="244285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 rot="318597">
              <a:off x="1591364" y="1770743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1791546" y="2280509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825026">
              <a:off x="2283539" y="2291103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2028618" y="2607367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947034" y="2751209"/>
              <a:ext cx="323449" cy="9702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402694">
              <a:off x="2360062" y="3223569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21197306" flipH="1">
              <a:off x="1508951" y="3231925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 rot="10800000">
              <a:off x="1675142" y="3074859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82757" y="1070624"/>
            <a:ext cx="4456593" cy="5176317"/>
            <a:chOff x="5582757" y="1070624"/>
            <a:chExt cx="4456593" cy="5176317"/>
          </a:xfrm>
        </p:grpSpPr>
        <p:sp>
          <p:nvSpPr>
            <p:cNvPr id="58" name="Freeform 57"/>
            <p:cNvSpPr/>
            <p:nvPr/>
          </p:nvSpPr>
          <p:spPr>
            <a:xfrm rot="21071313">
              <a:off x="6028115" y="1409031"/>
              <a:ext cx="1342223" cy="3741895"/>
            </a:xfrm>
            <a:custGeom>
              <a:avLst/>
              <a:gdLst>
                <a:gd name="connsiteX0" fmla="*/ 2191394 w 2316186"/>
                <a:gd name="connsiteY0" fmla="*/ 892076 h 6457142"/>
                <a:gd name="connsiteX1" fmla="*/ 2194433 w 2316186"/>
                <a:gd name="connsiteY1" fmla="*/ 901293 h 6457142"/>
                <a:gd name="connsiteX2" fmla="*/ 2196356 w 2316186"/>
                <a:gd name="connsiteY2" fmla="*/ 915951 h 6457142"/>
                <a:gd name="connsiteX3" fmla="*/ 2199854 w 2316186"/>
                <a:gd name="connsiteY3" fmla="*/ 893387 h 6457142"/>
                <a:gd name="connsiteX4" fmla="*/ 1543260 w 2316186"/>
                <a:gd name="connsiteY4" fmla="*/ 58730 h 6457142"/>
                <a:gd name="connsiteX5" fmla="*/ 2285092 w 2316186"/>
                <a:gd name="connsiteY5" fmla="*/ 987873 h 6457142"/>
                <a:gd name="connsiteX6" fmla="*/ 2256356 w 2316186"/>
                <a:gd name="connsiteY6" fmla="*/ 1107406 h 6457142"/>
                <a:gd name="connsiteX7" fmla="*/ 2233559 w 2316186"/>
                <a:gd name="connsiteY7" fmla="*/ 1161402 h 6457142"/>
                <a:gd name="connsiteX8" fmla="*/ 2246331 w 2316186"/>
                <a:gd name="connsiteY8" fmla="*/ 1162952 h 6457142"/>
                <a:gd name="connsiteX9" fmla="*/ 2302299 w 2316186"/>
                <a:gd name="connsiteY9" fmla="*/ 1354595 h 6457142"/>
                <a:gd name="connsiteX10" fmla="*/ 2130618 w 2316186"/>
                <a:gd name="connsiteY10" fmla="*/ 1456503 h 6457142"/>
                <a:gd name="connsiteX11" fmla="*/ 2122446 w 2316186"/>
                <a:gd name="connsiteY11" fmla="*/ 1450543 h 6457142"/>
                <a:gd name="connsiteX12" fmla="*/ 2073342 w 2316186"/>
                <a:gd name="connsiteY12" fmla="*/ 1537383 h 6457142"/>
                <a:gd name="connsiteX13" fmla="*/ 1578649 w 2316186"/>
                <a:gd name="connsiteY13" fmla="*/ 1852385 h 6457142"/>
                <a:gd name="connsiteX14" fmla="*/ 1529689 w 2316186"/>
                <a:gd name="connsiteY14" fmla="*/ 1852173 h 6457142"/>
                <a:gd name="connsiteX15" fmla="*/ 1543859 w 2316186"/>
                <a:gd name="connsiteY15" fmla="*/ 1854369 h 6457142"/>
                <a:gd name="connsiteX16" fmla="*/ 1517794 w 2316186"/>
                <a:gd name="connsiteY16" fmla="*/ 2022517 h 6457142"/>
                <a:gd name="connsiteX17" fmla="*/ 1608110 w 2316186"/>
                <a:gd name="connsiteY17" fmla="*/ 1980647 h 6457142"/>
                <a:gd name="connsiteX18" fmla="*/ 1667165 w 2316186"/>
                <a:gd name="connsiteY18" fmla="*/ 2083646 h 6457142"/>
                <a:gd name="connsiteX19" fmla="*/ 1662668 w 2316186"/>
                <a:gd name="connsiteY19" fmla="*/ 2082949 h 6457142"/>
                <a:gd name="connsiteX20" fmla="*/ 1647659 w 2316186"/>
                <a:gd name="connsiteY20" fmla="*/ 2101597 h 6457142"/>
                <a:gd name="connsiteX21" fmla="*/ 1880132 w 2316186"/>
                <a:gd name="connsiteY21" fmla="*/ 2279109 h 6457142"/>
                <a:gd name="connsiteX22" fmla="*/ 1945889 w 2316186"/>
                <a:gd name="connsiteY22" fmla="*/ 2347270 h 6457142"/>
                <a:gd name="connsiteX23" fmla="*/ 1939779 w 2316186"/>
                <a:gd name="connsiteY23" fmla="*/ 2357409 h 6457142"/>
                <a:gd name="connsiteX24" fmla="*/ 1950242 w 2316186"/>
                <a:gd name="connsiteY24" fmla="*/ 2352557 h 6457142"/>
                <a:gd name="connsiteX25" fmla="*/ 1951198 w 2316186"/>
                <a:gd name="connsiteY25" fmla="*/ 2361659 h 6457142"/>
                <a:gd name="connsiteX26" fmla="*/ 1951495 w 2316186"/>
                <a:gd name="connsiteY26" fmla="*/ 2361602 h 6457142"/>
                <a:gd name="connsiteX27" fmla="*/ 2093264 w 2316186"/>
                <a:gd name="connsiteY27" fmla="*/ 3011097 h 6457142"/>
                <a:gd name="connsiteX28" fmla="*/ 2096118 w 2316186"/>
                <a:gd name="connsiteY28" fmla="*/ 3010558 h 6457142"/>
                <a:gd name="connsiteX29" fmla="*/ 2139955 w 2316186"/>
                <a:gd name="connsiteY29" fmla="*/ 3181210 h 6457142"/>
                <a:gd name="connsiteX30" fmla="*/ 2039365 w 2316186"/>
                <a:gd name="connsiteY30" fmla="*/ 3200223 h 6457142"/>
                <a:gd name="connsiteX31" fmla="*/ 2049966 w 2316186"/>
                <a:gd name="connsiteY31" fmla="*/ 3301047 h 6457142"/>
                <a:gd name="connsiteX32" fmla="*/ 2012175 w 2316186"/>
                <a:gd name="connsiteY32" fmla="*/ 4137890 h 6457142"/>
                <a:gd name="connsiteX33" fmla="*/ 2025249 w 2316186"/>
                <a:gd name="connsiteY33" fmla="*/ 4162048 h 6457142"/>
                <a:gd name="connsiteX34" fmla="*/ 2039788 w 2316186"/>
                <a:gd name="connsiteY34" fmla="*/ 4312503 h 6457142"/>
                <a:gd name="connsiteX35" fmla="*/ 1783174 w 2316186"/>
                <a:gd name="connsiteY35" fmla="*/ 4537791 h 6457142"/>
                <a:gd name="connsiteX36" fmla="*/ 1781626 w 2316186"/>
                <a:gd name="connsiteY36" fmla="*/ 4537357 h 6457142"/>
                <a:gd name="connsiteX37" fmla="*/ 1809177 w 2316186"/>
                <a:gd name="connsiteY37" fmla="*/ 4476531 h 6457142"/>
                <a:gd name="connsiteX38" fmla="*/ 1794281 w 2316186"/>
                <a:gd name="connsiteY38" fmla="*/ 4274446 h 6457142"/>
                <a:gd name="connsiteX39" fmla="*/ 1779768 w 2316186"/>
                <a:gd name="connsiteY39" fmla="*/ 4367164 h 6457142"/>
                <a:gd name="connsiteX40" fmla="*/ 1753639 w 2316186"/>
                <a:gd name="connsiteY40" fmla="*/ 4426801 h 6457142"/>
                <a:gd name="connsiteX41" fmla="*/ 1743233 w 2316186"/>
                <a:gd name="connsiteY41" fmla="*/ 4362647 h 6457142"/>
                <a:gd name="connsiteX42" fmla="*/ 1813713 w 2316186"/>
                <a:gd name="connsiteY42" fmla="*/ 4125490 h 6457142"/>
                <a:gd name="connsiteX43" fmla="*/ 1842205 w 2316186"/>
                <a:gd name="connsiteY43" fmla="*/ 4093075 h 6457142"/>
                <a:gd name="connsiteX44" fmla="*/ 1812391 w 2316186"/>
                <a:gd name="connsiteY44" fmla="*/ 3341330 h 6457142"/>
                <a:gd name="connsiteX45" fmla="*/ 1800990 w 2316186"/>
                <a:gd name="connsiteY45" fmla="*/ 3245280 h 6457142"/>
                <a:gd name="connsiteX46" fmla="*/ 1780558 w 2316186"/>
                <a:gd name="connsiteY46" fmla="*/ 3249142 h 6457142"/>
                <a:gd name="connsiteX47" fmla="*/ 1759084 w 2316186"/>
                <a:gd name="connsiteY47" fmla="*/ 3074262 h 6457142"/>
                <a:gd name="connsiteX48" fmla="*/ 1776516 w 2316186"/>
                <a:gd name="connsiteY48" fmla="*/ 3070967 h 6457142"/>
                <a:gd name="connsiteX49" fmla="*/ 1731882 w 2316186"/>
                <a:gd name="connsiteY49" fmla="*/ 2792122 h 6457142"/>
                <a:gd name="connsiteX50" fmla="*/ 1691014 w 2316186"/>
                <a:gd name="connsiteY50" fmla="*/ 2900681 h 6457142"/>
                <a:gd name="connsiteX51" fmla="*/ 1562230 w 2316186"/>
                <a:gd name="connsiteY51" fmla="*/ 3443181 h 6457142"/>
                <a:gd name="connsiteX52" fmla="*/ 1551083 w 2316186"/>
                <a:gd name="connsiteY52" fmla="*/ 3528300 h 6457142"/>
                <a:gd name="connsiteX53" fmla="*/ 1552353 w 2316186"/>
                <a:gd name="connsiteY53" fmla="*/ 3528497 h 6457142"/>
                <a:gd name="connsiteX54" fmla="*/ 1518990 w 2316186"/>
                <a:gd name="connsiteY54" fmla="*/ 3871027 h 6457142"/>
                <a:gd name="connsiteX55" fmla="*/ 1450970 w 2316186"/>
                <a:gd name="connsiteY55" fmla="*/ 4370466 h 6457142"/>
                <a:gd name="connsiteX56" fmla="*/ 1376106 w 2316186"/>
                <a:gd name="connsiteY56" fmla="*/ 4806801 h 6457142"/>
                <a:gd name="connsiteX57" fmla="*/ 1332896 w 2316186"/>
                <a:gd name="connsiteY57" fmla="*/ 5016583 h 6457142"/>
                <a:gd name="connsiteX58" fmla="*/ 1306388 w 2316186"/>
                <a:gd name="connsiteY58" fmla="*/ 5165503 h 6457142"/>
                <a:gd name="connsiteX59" fmla="*/ 1209040 w 2316186"/>
                <a:gd name="connsiteY59" fmla="*/ 5659996 h 6457142"/>
                <a:gd name="connsiteX60" fmla="*/ 1104006 w 2316186"/>
                <a:gd name="connsiteY60" fmla="*/ 6148211 h 6457142"/>
                <a:gd name="connsiteX61" fmla="*/ 1077352 w 2316186"/>
                <a:gd name="connsiteY61" fmla="*/ 6144079 h 6457142"/>
                <a:gd name="connsiteX62" fmla="*/ 1159349 w 2316186"/>
                <a:gd name="connsiteY62" fmla="*/ 6244054 h 6457142"/>
                <a:gd name="connsiteX63" fmla="*/ 1262439 w 2316186"/>
                <a:gd name="connsiteY63" fmla="*/ 6449540 h 6457142"/>
                <a:gd name="connsiteX64" fmla="*/ 812357 w 2316186"/>
                <a:gd name="connsiteY64" fmla="*/ 6321020 h 6457142"/>
                <a:gd name="connsiteX65" fmla="*/ 814798 w 2316186"/>
                <a:gd name="connsiteY65" fmla="*/ 6148159 h 6457142"/>
                <a:gd name="connsiteX66" fmla="*/ 827242 w 2316186"/>
                <a:gd name="connsiteY66" fmla="*/ 6105309 h 6457142"/>
                <a:gd name="connsiteX67" fmla="*/ 815940 w 2316186"/>
                <a:gd name="connsiteY67" fmla="*/ 6103557 h 6457142"/>
                <a:gd name="connsiteX68" fmla="*/ 1127721 w 2316186"/>
                <a:gd name="connsiteY68" fmla="*/ 4092236 h 6457142"/>
                <a:gd name="connsiteX69" fmla="*/ 1048856 w 2316186"/>
                <a:gd name="connsiteY69" fmla="*/ 3984435 h 6457142"/>
                <a:gd name="connsiteX70" fmla="*/ 941055 w 2316186"/>
                <a:gd name="connsiteY70" fmla="*/ 4063300 h 6457142"/>
                <a:gd name="connsiteX71" fmla="*/ 629275 w 2316186"/>
                <a:gd name="connsiteY71" fmla="*/ 6074622 h 6457142"/>
                <a:gd name="connsiteX72" fmla="*/ 602709 w 2316186"/>
                <a:gd name="connsiteY72" fmla="*/ 6070504 h 6457142"/>
                <a:gd name="connsiteX73" fmla="*/ 601597 w 2316186"/>
                <a:gd name="connsiteY73" fmla="*/ 6115110 h 6457142"/>
                <a:gd name="connsiteX74" fmla="*/ 551589 w 2316186"/>
                <a:gd name="connsiteY74" fmla="*/ 6280598 h 6457142"/>
                <a:gd name="connsiteX75" fmla="*/ 83720 w 2316186"/>
                <a:gd name="connsiteY75" fmla="*/ 6266823 h 6457142"/>
                <a:gd name="connsiteX76" fmla="*/ 244183 w 2316186"/>
                <a:gd name="connsiteY76" fmla="*/ 6102192 h 6457142"/>
                <a:gd name="connsiteX77" fmla="*/ 352599 w 2316186"/>
                <a:gd name="connsiteY77" fmla="*/ 6031733 h 6457142"/>
                <a:gd name="connsiteX78" fmla="*/ 336282 w 2316186"/>
                <a:gd name="connsiteY78" fmla="*/ 6029204 h 6457142"/>
                <a:gd name="connsiteX79" fmla="*/ 383985 w 2316186"/>
                <a:gd name="connsiteY79" fmla="*/ 5532103 h 6457142"/>
                <a:gd name="connsiteX80" fmla="*/ 440914 w 2316186"/>
                <a:gd name="connsiteY80" fmla="*/ 5031345 h 6457142"/>
                <a:gd name="connsiteX81" fmla="*/ 475349 w 2316186"/>
                <a:gd name="connsiteY81" fmla="*/ 4770835 h 6457142"/>
                <a:gd name="connsiteX82" fmla="*/ 479342 w 2316186"/>
                <a:gd name="connsiteY82" fmla="*/ 4729835 h 6457142"/>
                <a:gd name="connsiteX83" fmla="*/ 547362 w 2316186"/>
                <a:gd name="connsiteY83" fmla="*/ 4230395 h 6457142"/>
                <a:gd name="connsiteX84" fmla="*/ 633740 w 2316186"/>
                <a:gd name="connsiteY84" fmla="*/ 3733802 h 6457142"/>
                <a:gd name="connsiteX85" fmla="*/ 695355 w 2316186"/>
                <a:gd name="connsiteY85" fmla="*/ 3445409 h 6457142"/>
                <a:gd name="connsiteX86" fmla="*/ 688734 w 2316186"/>
                <a:gd name="connsiteY86" fmla="*/ 3443202 h 6457142"/>
                <a:gd name="connsiteX87" fmla="*/ 688623 w 2316186"/>
                <a:gd name="connsiteY87" fmla="*/ 3441985 h 6457142"/>
                <a:gd name="connsiteX88" fmla="*/ 712033 w 2316186"/>
                <a:gd name="connsiteY88" fmla="*/ 3311390 h 6457142"/>
                <a:gd name="connsiteX89" fmla="*/ 753535 w 2316186"/>
                <a:gd name="connsiteY89" fmla="*/ 2755360 h 6457142"/>
                <a:gd name="connsiteX90" fmla="*/ 748328 w 2316186"/>
                <a:gd name="connsiteY90" fmla="*/ 2656235 h 6457142"/>
                <a:gd name="connsiteX91" fmla="*/ 629856 w 2316186"/>
                <a:gd name="connsiteY91" fmla="*/ 2891618 h 6457142"/>
                <a:gd name="connsiteX92" fmla="*/ 649646 w 2316186"/>
                <a:gd name="connsiteY92" fmla="*/ 2902285 h 6457142"/>
                <a:gd name="connsiteX93" fmla="*/ 576234 w 2316186"/>
                <a:gd name="connsiteY93" fmla="*/ 3062456 h 6457142"/>
                <a:gd name="connsiteX94" fmla="*/ 547991 w 2316186"/>
                <a:gd name="connsiteY94" fmla="*/ 3047232 h 6457142"/>
                <a:gd name="connsiteX95" fmla="*/ 506428 w 2316186"/>
                <a:gd name="connsiteY95" fmla="*/ 3138889 h 6457142"/>
                <a:gd name="connsiteX96" fmla="*/ 276283 w 2316186"/>
                <a:gd name="connsiteY96" fmla="*/ 3774866 h 6457142"/>
                <a:gd name="connsiteX97" fmla="*/ 279275 w 2316186"/>
                <a:gd name="connsiteY97" fmla="*/ 3775488 h 6457142"/>
                <a:gd name="connsiteX98" fmla="*/ 267986 w 2316186"/>
                <a:gd name="connsiteY98" fmla="*/ 3855437 h 6457142"/>
                <a:gd name="connsiteX99" fmla="*/ 261309 w 2316186"/>
                <a:gd name="connsiteY99" fmla="*/ 3854049 h 6457142"/>
                <a:gd name="connsiteX100" fmla="*/ 275810 w 2316186"/>
                <a:gd name="connsiteY100" fmla="*/ 3887095 h 6457142"/>
                <a:gd name="connsiteX101" fmla="*/ 271182 w 2316186"/>
                <a:gd name="connsiteY101" fmla="*/ 4134461 h 6457142"/>
                <a:gd name="connsiteX102" fmla="*/ 241842 w 2316186"/>
                <a:gd name="connsiteY102" fmla="*/ 4192453 h 6457142"/>
                <a:gd name="connsiteX103" fmla="*/ 234994 w 2316186"/>
                <a:gd name="connsiteY103" fmla="*/ 4127704 h 6457142"/>
                <a:gd name="connsiteX104" fmla="*/ 249233 w 2316186"/>
                <a:gd name="connsiteY104" fmla="*/ 4034944 h 6457142"/>
                <a:gd name="connsiteX105" fmla="*/ 173854 w 2316186"/>
                <a:gd name="connsiteY105" fmla="*/ 4223035 h 6457142"/>
                <a:gd name="connsiteX106" fmla="*/ 181698 w 2316186"/>
                <a:gd name="connsiteY106" fmla="*/ 4289347 h 6457142"/>
                <a:gd name="connsiteX107" fmla="*/ 180090 w 2316186"/>
                <a:gd name="connsiteY107" fmla="*/ 4289292 h 6457142"/>
                <a:gd name="connsiteX108" fmla="*/ 3725 w 2316186"/>
                <a:gd name="connsiteY108" fmla="*/ 3996887 h 6457142"/>
                <a:gd name="connsiteX109" fmla="*/ 63132 w 2316186"/>
                <a:gd name="connsiteY109" fmla="*/ 3857895 h 6457142"/>
                <a:gd name="connsiteX110" fmla="*/ 78586 w 2316186"/>
                <a:gd name="connsiteY110" fmla="*/ 3842995 h 6457142"/>
                <a:gd name="connsiteX111" fmla="*/ 73440 w 2316186"/>
                <a:gd name="connsiteY111" fmla="*/ 3842871 h 6457142"/>
                <a:gd name="connsiteX112" fmla="*/ 80530 w 2316186"/>
                <a:gd name="connsiteY112" fmla="*/ 3816479 h 6457142"/>
                <a:gd name="connsiteX113" fmla="*/ 71027 w 2316186"/>
                <a:gd name="connsiteY113" fmla="*/ 3814504 h 6457142"/>
                <a:gd name="connsiteX114" fmla="*/ 92527 w 2316186"/>
                <a:gd name="connsiteY114" fmla="*/ 3736677 h 6457142"/>
                <a:gd name="connsiteX115" fmla="*/ 101469 w 2316186"/>
                <a:gd name="connsiteY115" fmla="*/ 3738536 h 6457142"/>
                <a:gd name="connsiteX116" fmla="*/ 292199 w 2316186"/>
                <a:gd name="connsiteY116" fmla="*/ 3028571 h 6457142"/>
                <a:gd name="connsiteX117" fmla="*/ 334398 w 2316186"/>
                <a:gd name="connsiteY117" fmla="*/ 2932097 h 6457142"/>
                <a:gd name="connsiteX118" fmla="*/ 254271 w 2316186"/>
                <a:gd name="connsiteY118" fmla="*/ 2888905 h 6457142"/>
                <a:gd name="connsiteX119" fmla="*/ 322422 w 2316186"/>
                <a:gd name="connsiteY119" fmla="*/ 2779965 h 6457142"/>
                <a:gd name="connsiteX120" fmla="*/ 648998 w 2316186"/>
                <a:gd name="connsiteY120" fmla="*/ 2212857 h 6457142"/>
                <a:gd name="connsiteX121" fmla="*/ 674399 w 2316186"/>
                <a:gd name="connsiteY121" fmla="*/ 2154785 h 6457142"/>
                <a:gd name="connsiteX122" fmla="*/ 680458 w 2316186"/>
                <a:gd name="connsiteY122" fmla="*/ 2160338 h 6457142"/>
                <a:gd name="connsiteX123" fmla="*/ 679398 w 2316186"/>
                <a:gd name="connsiteY123" fmla="*/ 2155904 h 6457142"/>
                <a:gd name="connsiteX124" fmla="*/ 769828 w 2316186"/>
                <a:gd name="connsiteY124" fmla="*/ 2106996 h 6457142"/>
                <a:gd name="connsiteX125" fmla="*/ 1036409 w 2316186"/>
                <a:gd name="connsiteY125" fmla="*/ 2011328 h 6457142"/>
                <a:gd name="connsiteX126" fmla="*/ 1025900 w 2316186"/>
                <a:gd name="connsiteY126" fmla="*/ 1984242 h 6457142"/>
                <a:gd name="connsiteX127" fmla="*/ 1025604 w 2316186"/>
                <a:gd name="connsiteY127" fmla="*/ 1984196 h 6457142"/>
                <a:gd name="connsiteX128" fmla="*/ 1113069 w 2316186"/>
                <a:gd name="connsiteY128" fmla="*/ 1903909 h 6457142"/>
                <a:gd name="connsiteX129" fmla="*/ 1186471 w 2316186"/>
                <a:gd name="connsiteY129" fmla="*/ 1971158 h 6457142"/>
                <a:gd name="connsiteX130" fmla="*/ 1212536 w 2316186"/>
                <a:gd name="connsiteY130" fmla="*/ 1803010 h 6457142"/>
                <a:gd name="connsiteX131" fmla="*/ 1236189 w 2316186"/>
                <a:gd name="connsiteY131" fmla="*/ 1806677 h 6457142"/>
                <a:gd name="connsiteX132" fmla="*/ 1168003 w 2316186"/>
                <a:gd name="connsiteY132" fmla="*/ 1784604 h 6457142"/>
                <a:gd name="connsiteX133" fmla="*/ 789657 w 2316186"/>
                <a:gd name="connsiteY133" fmla="*/ 1287211 h 6457142"/>
                <a:gd name="connsiteX134" fmla="*/ 783377 w 2316186"/>
                <a:gd name="connsiteY134" fmla="*/ 1239345 h 6457142"/>
                <a:gd name="connsiteX135" fmla="*/ 764503 w 2316186"/>
                <a:gd name="connsiteY135" fmla="*/ 1245304 h 6457142"/>
                <a:gd name="connsiteX136" fmla="*/ 634247 w 2316186"/>
                <a:gd name="connsiteY136" fmla="*/ 1093999 h 6457142"/>
                <a:gd name="connsiteX137" fmla="*/ 748370 w 2316186"/>
                <a:gd name="connsiteY137" fmla="*/ 930183 h 6457142"/>
                <a:gd name="connsiteX138" fmla="*/ 788582 w 2316186"/>
                <a:gd name="connsiteY138" fmla="*/ 938482 h 6457142"/>
                <a:gd name="connsiteX139" fmla="*/ 795022 w 2316186"/>
                <a:gd name="connsiteY139" fmla="*/ 906920 h 6457142"/>
                <a:gd name="connsiteX140" fmla="*/ 796190 w 2316186"/>
                <a:gd name="connsiteY140" fmla="*/ 903096 h 6457142"/>
                <a:gd name="connsiteX141" fmla="*/ 801847 w 2316186"/>
                <a:gd name="connsiteY141" fmla="*/ 629468 h 6457142"/>
                <a:gd name="connsiteX142" fmla="*/ 775825 w 2316186"/>
                <a:gd name="connsiteY142" fmla="*/ 583615 h 6457142"/>
                <a:gd name="connsiteX143" fmla="*/ 663800 w 2316186"/>
                <a:gd name="connsiteY143" fmla="*/ 0 h 6457142"/>
                <a:gd name="connsiteX144" fmla="*/ 747664 w 2316186"/>
                <a:gd name="connsiteY144" fmla="*/ 87803 h 6457142"/>
                <a:gd name="connsiteX145" fmla="*/ 814392 w 2316186"/>
                <a:gd name="connsiteY145" fmla="*/ 71373 h 6457142"/>
                <a:gd name="connsiteX146" fmla="*/ 1406685 w 2316186"/>
                <a:gd name="connsiteY146" fmla="*/ 41764 h 6457142"/>
                <a:gd name="connsiteX147" fmla="*/ 1530842 w 2316186"/>
                <a:gd name="connsiteY147" fmla="*/ 57188 h 6457142"/>
                <a:gd name="connsiteX148" fmla="*/ 1530810 w 2316186"/>
                <a:gd name="connsiteY148" fmla="*/ 57388 h 645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2316186" h="6457142">
                  <a:moveTo>
                    <a:pt x="2191394" y="892076"/>
                  </a:moveTo>
                  <a:lnTo>
                    <a:pt x="2194433" y="901293"/>
                  </a:lnTo>
                  <a:lnTo>
                    <a:pt x="2196356" y="915951"/>
                  </a:lnTo>
                  <a:lnTo>
                    <a:pt x="2199854" y="893387"/>
                  </a:lnTo>
                  <a:close/>
                  <a:moveTo>
                    <a:pt x="1543260" y="58730"/>
                  </a:moveTo>
                  <a:cubicBezTo>
                    <a:pt x="2021027" y="132791"/>
                    <a:pt x="2353156" y="548782"/>
                    <a:pt x="2285092" y="987873"/>
                  </a:cubicBezTo>
                  <a:cubicBezTo>
                    <a:pt x="2278711" y="1029038"/>
                    <a:pt x="2269039" y="1068945"/>
                    <a:pt x="2256356" y="1107406"/>
                  </a:cubicBezTo>
                  <a:lnTo>
                    <a:pt x="2233559" y="1161402"/>
                  </a:lnTo>
                  <a:lnTo>
                    <a:pt x="2246331" y="1162952"/>
                  </a:lnTo>
                  <a:cubicBezTo>
                    <a:pt x="2309194" y="1187732"/>
                    <a:pt x="2334252" y="1273534"/>
                    <a:pt x="2302299" y="1354595"/>
                  </a:cubicBezTo>
                  <a:cubicBezTo>
                    <a:pt x="2270346" y="1435657"/>
                    <a:pt x="2193481" y="1481283"/>
                    <a:pt x="2130618" y="1456503"/>
                  </a:cubicBezTo>
                  <a:lnTo>
                    <a:pt x="2122446" y="1450543"/>
                  </a:lnTo>
                  <a:lnTo>
                    <a:pt x="2073342" y="1537383"/>
                  </a:lnTo>
                  <a:cubicBezTo>
                    <a:pt x="1956326" y="1707332"/>
                    <a:pt x="1777505" y="1823181"/>
                    <a:pt x="1578649" y="1852385"/>
                  </a:cubicBezTo>
                  <a:lnTo>
                    <a:pt x="1529689" y="1852173"/>
                  </a:lnTo>
                  <a:lnTo>
                    <a:pt x="1543859" y="1854369"/>
                  </a:lnTo>
                  <a:lnTo>
                    <a:pt x="1517794" y="2022517"/>
                  </a:lnTo>
                  <a:lnTo>
                    <a:pt x="1608110" y="1980647"/>
                  </a:lnTo>
                  <a:lnTo>
                    <a:pt x="1667165" y="2083646"/>
                  </a:lnTo>
                  <a:lnTo>
                    <a:pt x="1662668" y="2082949"/>
                  </a:lnTo>
                  <a:lnTo>
                    <a:pt x="1647659" y="2101597"/>
                  </a:lnTo>
                  <a:lnTo>
                    <a:pt x="1880132" y="2279109"/>
                  </a:lnTo>
                  <a:lnTo>
                    <a:pt x="1945889" y="2347270"/>
                  </a:lnTo>
                  <a:lnTo>
                    <a:pt x="1939779" y="2357409"/>
                  </a:lnTo>
                  <a:lnTo>
                    <a:pt x="1950242" y="2352557"/>
                  </a:lnTo>
                  <a:lnTo>
                    <a:pt x="1951198" y="2361659"/>
                  </a:lnTo>
                  <a:lnTo>
                    <a:pt x="1951495" y="2361602"/>
                  </a:lnTo>
                  <a:lnTo>
                    <a:pt x="2093264" y="3011097"/>
                  </a:lnTo>
                  <a:lnTo>
                    <a:pt x="2096118" y="3010558"/>
                  </a:lnTo>
                  <a:lnTo>
                    <a:pt x="2139955" y="3181210"/>
                  </a:lnTo>
                  <a:lnTo>
                    <a:pt x="2039365" y="3200223"/>
                  </a:lnTo>
                  <a:lnTo>
                    <a:pt x="2049966" y="3301047"/>
                  </a:lnTo>
                  <a:lnTo>
                    <a:pt x="2012175" y="4137890"/>
                  </a:lnTo>
                  <a:lnTo>
                    <a:pt x="2025249" y="4162048"/>
                  </a:lnTo>
                  <a:cubicBezTo>
                    <a:pt x="2042188" y="4206979"/>
                    <a:pt x="2048098" y="4258894"/>
                    <a:pt x="2039788" y="4312503"/>
                  </a:cubicBezTo>
                  <a:cubicBezTo>
                    <a:pt x="2017628" y="4455460"/>
                    <a:pt x="1902738" y="4556325"/>
                    <a:pt x="1783174" y="4537791"/>
                  </a:cubicBezTo>
                  <a:lnTo>
                    <a:pt x="1781626" y="4537357"/>
                  </a:lnTo>
                  <a:lnTo>
                    <a:pt x="1809177" y="4476531"/>
                  </a:lnTo>
                  <a:cubicBezTo>
                    <a:pt x="1838588" y="4395622"/>
                    <a:pt x="1835946" y="4321868"/>
                    <a:pt x="1794281" y="4274446"/>
                  </a:cubicBezTo>
                  <a:cubicBezTo>
                    <a:pt x="1794641" y="4303622"/>
                    <a:pt x="1789612" y="4334866"/>
                    <a:pt x="1779768" y="4367164"/>
                  </a:cubicBezTo>
                  <a:lnTo>
                    <a:pt x="1753639" y="4426801"/>
                  </a:lnTo>
                  <a:lnTo>
                    <a:pt x="1743233" y="4362647"/>
                  </a:lnTo>
                  <a:cubicBezTo>
                    <a:pt x="1739534" y="4280352"/>
                    <a:pt x="1763925" y="4196309"/>
                    <a:pt x="1813713" y="4125490"/>
                  </a:cubicBezTo>
                  <a:lnTo>
                    <a:pt x="1842205" y="4093075"/>
                  </a:lnTo>
                  <a:lnTo>
                    <a:pt x="1812391" y="3341330"/>
                  </a:lnTo>
                  <a:lnTo>
                    <a:pt x="1800990" y="3245280"/>
                  </a:lnTo>
                  <a:lnTo>
                    <a:pt x="1780558" y="3249142"/>
                  </a:lnTo>
                  <a:lnTo>
                    <a:pt x="1759084" y="3074262"/>
                  </a:lnTo>
                  <a:lnTo>
                    <a:pt x="1776516" y="3070967"/>
                  </a:lnTo>
                  <a:lnTo>
                    <a:pt x="1731882" y="2792122"/>
                  </a:lnTo>
                  <a:lnTo>
                    <a:pt x="1691014" y="2900681"/>
                  </a:lnTo>
                  <a:cubicBezTo>
                    <a:pt x="1636110" y="3068149"/>
                    <a:pt x="1592078" y="3250628"/>
                    <a:pt x="1562230" y="3443181"/>
                  </a:cubicBezTo>
                  <a:lnTo>
                    <a:pt x="1551083" y="3528300"/>
                  </a:lnTo>
                  <a:lnTo>
                    <a:pt x="1552353" y="3528497"/>
                  </a:lnTo>
                  <a:lnTo>
                    <a:pt x="1518990" y="3871027"/>
                  </a:lnTo>
                  <a:cubicBezTo>
                    <a:pt x="1500073" y="4032824"/>
                    <a:pt x="1477414" y="4199871"/>
                    <a:pt x="1450970" y="4370466"/>
                  </a:cubicBezTo>
                  <a:cubicBezTo>
                    <a:pt x="1427831" y="4519737"/>
                    <a:pt x="1402751" y="4665541"/>
                    <a:pt x="1376106" y="4806801"/>
                  </a:cubicBezTo>
                  <a:lnTo>
                    <a:pt x="1332896" y="5016583"/>
                  </a:lnTo>
                  <a:lnTo>
                    <a:pt x="1306388" y="5165503"/>
                  </a:lnTo>
                  <a:cubicBezTo>
                    <a:pt x="1276383" y="5325525"/>
                    <a:pt x="1243869" y="5490912"/>
                    <a:pt x="1209040" y="5659996"/>
                  </a:cubicBezTo>
                  <a:lnTo>
                    <a:pt x="1104006" y="6148211"/>
                  </a:lnTo>
                  <a:lnTo>
                    <a:pt x="1077352" y="6144079"/>
                  </a:lnTo>
                  <a:lnTo>
                    <a:pt x="1159349" y="6244054"/>
                  </a:lnTo>
                  <a:cubicBezTo>
                    <a:pt x="1238524" y="6343248"/>
                    <a:pt x="1295294" y="6427093"/>
                    <a:pt x="1262439" y="6449540"/>
                  </a:cubicBezTo>
                  <a:cubicBezTo>
                    <a:pt x="1218632" y="6479468"/>
                    <a:pt x="868341" y="6417824"/>
                    <a:pt x="812357" y="6321020"/>
                  </a:cubicBezTo>
                  <a:cubicBezTo>
                    <a:pt x="791363" y="6284718"/>
                    <a:pt x="797326" y="6218860"/>
                    <a:pt x="814798" y="6148159"/>
                  </a:cubicBezTo>
                  <a:lnTo>
                    <a:pt x="827242" y="6105309"/>
                  </a:lnTo>
                  <a:lnTo>
                    <a:pt x="815940" y="6103557"/>
                  </a:lnTo>
                  <a:lnTo>
                    <a:pt x="1127721" y="4092236"/>
                  </a:lnTo>
                  <a:cubicBezTo>
                    <a:pt x="1135712" y="4040689"/>
                    <a:pt x="1100402" y="3992425"/>
                    <a:pt x="1048856" y="3984435"/>
                  </a:cubicBezTo>
                  <a:cubicBezTo>
                    <a:pt x="997310" y="3976444"/>
                    <a:pt x="949046" y="4011754"/>
                    <a:pt x="941055" y="4063300"/>
                  </a:cubicBezTo>
                  <a:lnTo>
                    <a:pt x="629275" y="6074622"/>
                  </a:lnTo>
                  <a:lnTo>
                    <a:pt x="602709" y="6070504"/>
                  </a:lnTo>
                  <a:lnTo>
                    <a:pt x="601597" y="6115110"/>
                  </a:lnTo>
                  <a:cubicBezTo>
                    <a:pt x="596844" y="6187783"/>
                    <a:pt x="582588" y="6252356"/>
                    <a:pt x="551589" y="6280598"/>
                  </a:cubicBezTo>
                  <a:cubicBezTo>
                    <a:pt x="468925" y="6355910"/>
                    <a:pt x="116410" y="6308610"/>
                    <a:pt x="83720" y="6266823"/>
                  </a:cubicBezTo>
                  <a:cubicBezTo>
                    <a:pt x="59203" y="6235483"/>
                    <a:pt x="138692" y="6172760"/>
                    <a:pt x="244183" y="6102192"/>
                  </a:cubicBezTo>
                  <a:lnTo>
                    <a:pt x="352599" y="6031733"/>
                  </a:lnTo>
                  <a:lnTo>
                    <a:pt x="336282" y="6029204"/>
                  </a:lnTo>
                  <a:lnTo>
                    <a:pt x="383985" y="5532103"/>
                  </a:lnTo>
                  <a:cubicBezTo>
                    <a:pt x="401981" y="5360411"/>
                    <a:pt x="421063" y="5192941"/>
                    <a:pt x="440914" y="5031345"/>
                  </a:cubicBezTo>
                  <a:lnTo>
                    <a:pt x="475349" y="4770835"/>
                  </a:lnTo>
                  <a:lnTo>
                    <a:pt x="479342" y="4729835"/>
                  </a:lnTo>
                  <a:cubicBezTo>
                    <a:pt x="498259" y="4568038"/>
                    <a:pt x="520917" y="4400991"/>
                    <a:pt x="547362" y="4230395"/>
                  </a:cubicBezTo>
                  <a:cubicBezTo>
                    <a:pt x="573806" y="4059800"/>
                    <a:pt x="602785" y="3893733"/>
                    <a:pt x="633740" y="3733802"/>
                  </a:cubicBezTo>
                  <a:lnTo>
                    <a:pt x="695355" y="3445409"/>
                  </a:lnTo>
                  <a:lnTo>
                    <a:pt x="688734" y="3443202"/>
                  </a:lnTo>
                  <a:lnTo>
                    <a:pt x="688623" y="3441985"/>
                  </a:lnTo>
                  <a:lnTo>
                    <a:pt x="712033" y="3311390"/>
                  </a:lnTo>
                  <a:cubicBezTo>
                    <a:pt x="741881" y="3118837"/>
                    <a:pt x="755161" y="2931591"/>
                    <a:pt x="753535" y="2755360"/>
                  </a:cubicBezTo>
                  <a:lnTo>
                    <a:pt x="748328" y="2656235"/>
                  </a:lnTo>
                  <a:lnTo>
                    <a:pt x="629856" y="2891618"/>
                  </a:lnTo>
                  <a:lnTo>
                    <a:pt x="649646" y="2902285"/>
                  </a:lnTo>
                  <a:lnTo>
                    <a:pt x="576234" y="3062456"/>
                  </a:lnTo>
                  <a:lnTo>
                    <a:pt x="547991" y="3047232"/>
                  </a:lnTo>
                  <a:lnTo>
                    <a:pt x="506428" y="3138889"/>
                  </a:lnTo>
                  <a:lnTo>
                    <a:pt x="276283" y="3774866"/>
                  </a:lnTo>
                  <a:lnTo>
                    <a:pt x="279275" y="3775488"/>
                  </a:lnTo>
                  <a:lnTo>
                    <a:pt x="267986" y="3855437"/>
                  </a:lnTo>
                  <a:lnTo>
                    <a:pt x="261309" y="3854049"/>
                  </a:lnTo>
                  <a:lnTo>
                    <a:pt x="275810" y="3887095"/>
                  </a:lnTo>
                  <a:cubicBezTo>
                    <a:pt x="301821" y="3969664"/>
                    <a:pt x="299623" y="4057147"/>
                    <a:pt x="271182" y="4134461"/>
                  </a:cubicBezTo>
                  <a:lnTo>
                    <a:pt x="241842" y="4192453"/>
                  </a:lnTo>
                  <a:lnTo>
                    <a:pt x="234994" y="4127704"/>
                  </a:lnTo>
                  <a:cubicBezTo>
                    <a:pt x="235390" y="4093942"/>
                    <a:pt x="240057" y="4062641"/>
                    <a:pt x="249233" y="4034944"/>
                  </a:cubicBezTo>
                  <a:cubicBezTo>
                    <a:pt x="195166" y="4067526"/>
                    <a:pt x="170319" y="4137019"/>
                    <a:pt x="173854" y="4223035"/>
                  </a:cubicBezTo>
                  <a:lnTo>
                    <a:pt x="181698" y="4289347"/>
                  </a:lnTo>
                  <a:lnTo>
                    <a:pt x="180090" y="4289292"/>
                  </a:lnTo>
                  <a:cubicBezTo>
                    <a:pt x="60526" y="4270758"/>
                    <a:pt x="-18435" y="4139844"/>
                    <a:pt x="3725" y="3996887"/>
                  </a:cubicBezTo>
                  <a:cubicBezTo>
                    <a:pt x="12035" y="3943278"/>
                    <a:pt x="33386" y="3895589"/>
                    <a:pt x="63132" y="3857895"/>
                  </a:cubicBezTo>
                  <a:lnTo>
                    <a:pt x="78586" y="3842995"/>
                  </a:lnTo>
                  <a:lnTo>
                    <a:pt x="73440" y="3842871"/>
                  </a:lnTo>
                  <a:lnTo>
                    <a:pt x="80530" y="3816479"/>
                  </a:lnTo>
                  <a:lnTo>
                    <a:pt x="71027" y="3814504"/>
                  </a:lnTo>
                  <a:lnTo>
                    <a:pt x="92527" y="3736677"/>
                  </a:lnTo>
                  <a:lnTo>
                    <a:pt x="101469" y="3738536"/>
                  </a:lnTo>
                  <a:lnTo>
                    <a:pt x="292199" y="3028571"/>
                  </a:lnTo>
                  <a:lnTo>
                    <a:pt x="334398" y="2932097"/>
                  </a:lnTo>
                  <a:lnTo>
                    <a:pt x="254271" y="2888905"/>
                  </a:lnTo>
                  <a:lnTo>
                    <a:pt x="322422" y="2779965"/>
                  </a:lnTo>
                  <a:lnTo>
                    <a:pt x="648998" y="2212857"/>
                  </a:lnTo>
                  <a:lnTo>
                    <a:pt x="674399" y="2154785"/>
                  </a:lnTo>
                  <a:lnTo>
                    <a:pt x="680458" y="2160338"/>
                  </a:lnTo>
                  <a:lnTo>
                    <a:pt x="679398" y="2155904"/>
                  </a:lnTo>
                  <a:lnTo>
                    <a:pt x="769828" y="2106996"/>
                  </a:lnTo>
                  <a:lnTo>
                    <a:pt x="1036409" y="2011328"/>
                  </a:lnTo>
                  <a:lnTo>
                    <a:pt x="1025900" y="1984242"/>
                  </a:lnTo>
                  <a:lnTo>
                    <a:pt x="1025604" y="1984196"/>
                  </a:lnTo>
                  <a:lnTo>
                    <a:pt x="1113069" y="1903909"/>
                  </a:lnTo>
                  <a:lnTo>
                    <a:pt x="1186471" y="1971158"/>
                  </a:lnTo>
                  <a:lnTo>
                    <a:pt x="1212536" y="1803010"/>
                  </a:lnTo>
                  <a:lnTo>
                    <a:pt x="1236189" y="1806677"/>
                  </a:lnTo>
                  <a:lnTo>
                    <a:pt x="1168003" y="1784604"/>
                  </a:lnTo>
                  <a:cubicBezTo>
                    <a:pt x="977439" y="1687094"/>
                    <a:pt x="839205" y="1503631"/>
                    <a:pt x="789657" y="1287211"/>
                  </a:cubicBezTo>
                  <a:lnTo>
                    <a:pt x="783377" y="1239345"/>
                  </a:lnTo>
                  <a:lnTo>
                    <a:pt x="764503" y="1245304"/>
                  </a:lnTo>
                  <a:cubicBezTo>
                    <a:pt x="697021" y="1248759"/>
                    <a:pt x="638703" y="1181017"/>
                    <a:pt x="634247" y="1093999"/>
                  </a:cubicBezTo>
                  <a:cubicBezTo>
                    <a:pt x="629792" y="1006981"/>
                    <a:pt x="680887" y="933638"/>
                    <a:pt x="748370" y="930183"/>
                  </a:cubicBezTo>
                  <a:lnTo>
                    <a:pt x="788582" y="938482"/>
                  </a:lnTo>
                  <a:lnTo>
                    <a:pt x="795022" y="906920"/>
                  </a:lnTo>
                  <a:lnTo>
                    <a:pt x="796190" y="903096"/>
                  </a:lnTo>
                  <a:lnTo>
                    <a:pt x="801847" y="629468"/>
                  </a:lnTo>
                  <a:lnTo>
                    <a:pt x="775825" y="583615"/>
                  </a:lnTo>
                  <a:cubicBezTo>
                    <a:pt x="680655" y="400361"/>
                    <a:pt x="639164" y="202248"/>
                    <a:pt x="663800" y="0"/>
                  </a:cubicBezTo>
                  <a:lnTo>
                    <a:pt x="747664" y="87803"/>
                  </a:lnTo>
                  <a:lnTo>
                    <a:pt x="814392" y="71373"/>
                  </a:lnTo>
                  <a:cubicBezTo>
                    <a:pt x="993594" y="33574"/>
                    <a:pt x="1195203" y="22010"/>
                    <a:pt x="1406685" y="41764"/>
                  </a:cubicBezTo>
                  <a:lnTo>
                    <a:pt x="1530842" y="57188"/>
                  </a:lnTo>
                  <a:lnTo>
                    <a:pt x="1530810" y="57388"/>
                  </a:lnTo>
                  <a:close/>
                </a:path>
              </a:pathLst>
            </a:custGeom>
            <a:solidFill>
              <a:srgbClr val="493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rot="10800000">
              <a:off x="8215569" y="1508538"/>
              <a:ext cx="1193984" cy="3616708"/>
            </a:xfrm>
            <a:custGeom>
              <a:avLst/>
              <a:gdLst>
                <a:gd name="connsiteX0" fmla="*/ 1061238 w 2060380"/>
                <a:gd name="connsiteY0" fmla="*/ 6241115 h 6241115"/>
                <a:gd name="connsiteX1" fmla="*/ 311938 w 2060380"/>
                <a:gd name="connsiteY1" fmla="*/ 5555180 h 6241115"/>
                <a:gd name="connsiteX2" fmla="*/ 315806 w 2060380"/>
                <a:gd name="connsiteY2" fmla="*/ 5485047 h 6241115"/>
                <a:gd name="connsiteX3" fmla="*/ 321435 w 2060380"/>
                <a:gd name="connsiteY3" fmla="*/ 5451283 h 6241115"/>
                <a:gd name="connsiteX4" fmla="*/ 316767 w 2060380"/>
                <a:gd name="connsiteY4" fmla="*/ 5426170 h 6241115"/>
                <a:gd name="connsiteX5" fmla="*/ 315251 w 2060380"/>
                <a:gd name="connsiteY5" fmla="*/ 5394258 h 6241115"/>
                <a:gd name="connsiteX6" fmla="*/ 278354 w 2060380"/>
                <a:gd name="connsiteY6" fmla="*/ 5395476 h 6241115"/>
                <a:gd name="connsiteX7" fmla="*/ 193689 w 2060380"/>
                <a:gd name="connsiteY7" fmla="*/ 5214668 h 6241115"/>
                <a:gd name="connsiteX8" fmla="*/ 347734 w 2060380"/>
                <a:gd name="connsiteY8" fmla="*/ 5087664 h 6241115"/>
                <a:gd name="connsiteX9" fmla="*/ 357162 w 2060380"/>
                <a:gd name="connsiteY9" fmla="*/ 5092529 h 6241115"/>
                <a:gd name="connsiteX10" fmla="*/ 369721 w 2060380"/>
                <a:gd name="connsiteY10" fmla="*/ 5049545 h 6241115"/>
                <a:gd name="connsiteX11" fmla="*/ 819793 w 2060380"/>
                <a:gd name="connsiteY11" fmla="*/ 4615979 h 6241115"/>
                <a:gd name="connsiteX12" fmla="*/ 890556 w 2060380"/>
                <a:gd name="connsiteY12" fmla="*/ 4604612 h 6241115"/>
                <a:gd name="connsiteX13" fmla="*/ 866621 w 2060380"/>
                <a:gd name="connsiteY13" fmla="*/ 4604612 h 6241115"/>
                <a:gd name="connsiteX14" fmla="*/ 866621 w 2060380"/>
                <a:gd name="connsiteY14" fmla="*/ 4358839 h 6241115"/>
                <a:gd name="connsiteX15" fmla="*/ 842772 w 2060380"/>
                <a:gd name="connsiteY15" fmla="*/ 4387915 h 6241115"/>
                <a:gd name="connsiteX16" fmla="*/ 740609 w 2060380"/>
                <a:gd name="connsiteY16" fmla="*/ 4387915 h 6241115"/>
                <a:gd name="connsiteX17" fmla="*/ 720295 w 2060380"/>
                <a:gd name="connsiteY17" fmla="*/ 4380658 h 6241115"/>
                <a:gd name="connsiteX18" fmla="*/ 455186 w 2060380"/>
                <a:gd name="connsiteY18" fmla="*/ 4236397 h 6241115"/>
                <a:gd name="connsiteX19" fmla="*/ 379764 w 2060380"/>
                <a:gd name="connsiteY19" fmla="*/ 4179113 h 6241115"/>
                <a:gd name="connsiteX20" fmla="*/ 385938 w 2060380"/>
                <a:gd name="connsiteY20" fmla="*/ 4164032 h 6241115"/>
                <a:gd name="connsiteX21" fmla="*/ 144881 w 2060380"/>
                <a:gd name="connsiteY21" fmla="*/ 3252535 h 6241115"/>
                <a:gd name="connsiteX22" fmla="*/ 54035 w 2060380"/>
                <a:gd name="connsiteY22" fmla="*/ 2419780 h 6241115"/>
                <a:gd name="connsiteX23" fmla="*/ 37414 w 2060380"/>
                <a:gd name="connsiteY23" fmla="*/ 2397910 h 6241115"/>
                <a:gd name="connsiteX24" fmla="*/ 0 w 2060380"/>
                <a:gd name="connsiteY24" fmla="*/ 2251458 h 6241115"/>
                <a:gd name="connsiteX25" fmla="*/ 219075 w 2060380"/>
                <a:gd name="connsiteY25" fmla="*/ 1989520 h 6241115"/>
                <a:gd name="connsiteX26" fmla="*/ 220672 w 2060380"/>
                <a:gd name="connsiteY26" fmla="*/ 1989712 h 6241115"/>
                <a:gd name="connsiteX27" fmla="*/ 202763 w 2060380"/>
                <a:gd name="connsiteY27" fmla="*/ 2054040 h 6241115"/>
                <a:gd name="connsiteX28" fmla="*/ 248440 w 2060380"/>
                <a:gd name="connsiteY28" fmla="*/ 2251458 h 6241115"/>
                <a:gd name="connsiteX29" fmla="*/ 248578 w 2060380"/>
                <a:gd name="connsiteY29" fmla="*/ 2157611 h 6241115"/>
                <a:gd name="connsiteX30" fmla="*/ 265264 w 2060380"/>
                <a:gd name="connsiteY30" fmla="*/ 2094676 h 6241115"/>
                <a:gd name="connsiteX31" fmla="*/ 285374 w 2060380"/>
                <a:gd name="connsiteY31" fmla="*/ 2156478 h 6241115"/>
                <a:gd name="connsiteX32" fmla="*/ 252055 w 2060380"/>
                <a:gd name="connsiteY32" fmla="*/ 2401633 h 6241115"/>
                <a:gd name="connsiteX33" fmla="*/ 228864 w 2060380"/>
                <a:gd name="connsiteY33" fmla="*/ 2438029 h 6241115"/>
                <a:gd name="connsiteX34" fmla="*/ 373481 w 2060380"/>
                <a:gd name="connsiteY34" fmla="*/ 3176335 h 6241115"/>
                <a:gd name="connsiteX35" fmla="*/ 522363 w 2060380"/>
                <a:gd name="connsiteY35" fmla="*/ 3710257 h 6241115"/>
                <a:gd name="connsiteX36" fmla="*/ 546858 w 2060380"/>
                <a:gd name="connsiteY36" fmla="*/ 3593191 h 6241115"/>
                <a:gd name="connsiteX37" fmla="*/ 591020 w 2060380"/>
                <a:gd name="connsiteY37" fmla="*/ 3037366 h 6241115"/>
                <a:gd name="connsiteX38" fmla="*/ 587766 w 2060380"/>
                <a:gd name="connsiteY38" fmla="*/ 2899348 h 6241115"/>
                <a:gd name="connsiteX39" fmla="*/ 598712 w 2060380"/>
                <a:gd name="connsiteY39" fmla="*/ 2897493 h 6241115"/>
                <a:gd name="connsiteX40" fmla="*/ 582279 w 2060380"/>
                <a:gd name="connsiteY40" fmla="*/ 2607946 h 6241115"/>
                <a:gd name="connsiteX41" fmla="*/ 572990 w 2060380"/>
                <a:gd name="connsiteY41" fmla="*/ 2103982 h 6241115"/>
                <a:gd name="connsiteX42" fmla="*/ 580131 w 2060380"/>
                <a:gd name="connsiteY42" fmla="*/ 1661329 h 6241115"/>
                <a:gd name="connsiteX43" fmla="*/ 590696 w 2060380"/>
                <a:gd name="connsiteY43" fmla="*/ 1447404 h 6241115"/>
                <a:gd name="connsiteX44" fmla="*/ 594079 w 2060380"/>
                <a:gd name="connsiteY44" fmla="*/ 1296181 h 6241115"/>
                <a:gd name="connsiteX45" fmla="*/ 614530 w 2060380"/>
                <a:gd name="connsiteY45" fmla="*/ 792612 h 6241115"/>
                <a:gd name="connsiteX46" fmla="*/ 643538 w 2060380"/>
                <a:gd name="connsiteY46" fmla="*/ 294069 h 6241115"/>
                <a:gd name="connsiteX47" fmla="*/ 670511 w 2060380"/>
                <a:gd name="connsiteY47" fmla="*/ 294069 h 6241115"/>
                <a:gd name="connsiteX48" fmla="*/ 574167 w 2060380"/>
                <a:gd name="connsiteY48" fmla="*/ 207835 h 6241115"/>
                <a:gd name="connsiteX49" fmla="*/ 440817 w 2060380"/>
                <a:gd name="connsiteY49" fmla="*/ 20566 h 6241115"/>
                <a:gd name="connsiteX50" fmla="*/ 905274 w 2060380"/>
                <a:gd name="connsiteY50" fmla="*/ 78624 h 6241115"/>
                <a:gd name="connsiteX51" fmla="*/ 929342 w 2060380"/>
                <a:gd name="connsiteY51" fmla="*/ 249819 h 6241115"/>
                <a:gd name="connsiteX52" fmla="*/ 923608 w 2060380"/>
                <a:gd name="connsiteY52" fmla="*/ 294069 h 6241115"/>
                <a:gd name="connsiteX53" fmla="*/ 935045 w 2060380"/>
                <a:gd name="connsiteY53" fmla="*/ 294069 h 6241115"/>
                <a:gd name="connsiteX54" fmla="*/ 935044 w 2060380"/>
                <a:gd name="connsiteY54" fmla="*/ 2329412 h 6241115"/>
                <a:gd name="connsiteX55" fmla="*/ 1029492 w 2060380"/>
                <a:gd name="connsiteY55" fmla="*/ 2423860 h 6241115"/>
                <a:gd name="connsiteX56" fmla="*/ 1123940 w 2060380"/>
                <a:gd name="connsiteY56" fmla="*/ 2329412 h 6241115"/>
                <a:gd name="connsiteX57" fmla="*/ 1123940 w 2060380"/>
                <a:gd name="connsiteY57" fmla="*/ 294069 h 6241115"/>
                <a:gd name="connsiteX58" fmla="*/ 1150822 w 2060380"/>
                <a:gd name="connsiteY58" fmla="*/ 294069 h 6241115"/>
                <a:gd name="connsiteX59" fmla="*/ 1145089 w 2060380"/>
                <a:gd name="connsiteY59" fmla="*/ 249819 h 6241115"/>
                <a:gd name="connsiteX60" fmla="*/ 1169156 w 2060380"/>
                <a:gd name="connsiteY60" fmla="*/ 78624 h 6241115"/>
                <a:gd name="connsiteX61" fmla="*/ 1633613 w 2060380"/>
                <a:gd name="connsiteY61" fmla="*/ 20566 h 6241115"/>
                <a:gd name="connsiteX62" fmla="*/ 1500263 w 2060380"/>
                <a:gd name="connsiteY62" fmla="*/ 207835 h 6241115"/>
                <a:gd name="connsiteX63" fmla="*/ 1403919 w 2060380"/>
                <a:gd name="connsiteY63" fmla="*/ 294069 h 6241115"/>
                <a:gd name="connsiteX64" fmla="*/ 1420431 w 2060380"/>
                <a:gd name="connsiteY64" fmla="*/ 294069 h 6241115"/>
                <a:gd name="connsiteX65" fmla="*/ 1449439 w 2060380"/>
                <a:gd name="connsiteY65" fmla="*/ 792610 h 6241115"/>
                <a:gd name="connsiteX66" fmla="*/ 1469890 w 2060380"/>
                <a:gd name="connsiteY66" fmla="*/ 1296179 h 6241115"/>
                <a:gd name="connsiteX67" fmla="*/ 1475767 w 2060380"/>
                <a:gd name="connsiteY67" fmla="*/ 1558889 h 6241115"/>
                <a:gd name="connsiteX68" fmla="*/ 1478101 w 2060380"/>
                <a:gd name="connsiteY68" fmla="*/ 1600017 h 6241115"/>
                <a:gd name="connsiteX69" fmla="*/ 1487390 w 2060380"/>
                <a:gd name="connsiteY69" fmla="*/ 2103982 h 6241115"/>
                <a:gd name="connsiteX70" fmla="*/ 1478101 w 2060380"/>
                <a:gd name="connsiteY70" fmla="*/ 2607946 h 6241115"/>
                <a:gd name="connsiteX71" fmla="*/ 1458600 w 2060380"/>
                <a:gd name="connsiteY71" fmla="*/ 2951544 h 6241115"/>
                <a:gd name="connsiteX72" fmla="*/ 1453395 w 2060380"/>
                <a:gd name="connsiteY72" fmla="*/ 2951544 h 6241115"/>
                <a:gd name="connsiteX73" fmla="*/ 1451371 w 2060380"/>
                <a:gd name="connsiteY73" fmla="*/ 3037366 h 6241115"/>
                <a:gd name="connsiteX74" fmla="*/ 1495534 w 2060380"/>
                <a:gd name="connsiteY74" fmla="*/ 3593191 h 6241115"/>
                <a:gd name="connsiteX75" fmla="*/ 1531231 w 2060380"/>
                <a:gd name="connsiteY75" fmla="*/ 3763794 h 6241115"/>
                <a:gd name="connsiteX76" fmla="*/ 1695041 w 2060380"/>
                <a:gd name="connsiteY76" fmla="*/ 3176335 h 6241115"/>
                <a:gd name="connsiteX77" fmla="*/ 1837743 w 2060380"/>
                <a:gd name="connsiteY77" fmla="*/ 2447803 h 6241115"/>
                <a:gd name="connsiteX78" fmla="*/ 1808325 w 2060380"/>
                <a:gd name="connsiteY78" fmla="*/ 2401633 h 6241115"/>
                <a:gd name="connsiteX79" fmla="*/ 1775006 w 2060380"/>
                <a:gd name="connsiteY79" fmla="*/ 2156478 h 6241115"/>
                <a:gd name="connsiteX80" fmla="*/ 1795116 w 2060380"/>
                <a:gd name="connsiteY80" fmla="*/ 2094676 h 6241115"/>
                <a:gd name="connsiteX81" fmla="*/ 1811802 w 2060380"/>
                <a:gd name="connsiteY81" fmla="*/ 2157611 h 6241115"/>
                <a:gd name="connsiteX82" fmla="*/ 1811940 w 2060380"/>
                <a:gd name="connsiteY82" fmla="*/ 2251458 h 6241115"/>
                <a:gd name="connsiteX83" fmla="*/ 1857617 w 2060380"/>
                <a:gd name="connsiteY83" fmla="*/ 2054040 h 6241115"/>
                <a:gd name="connsiteX84" fmla="*/ 1839708 w 2060380"/>
                <a:gd name="connsiteY84" fmla="*/ 1989712 h 6241115"/>
                <a:gd name="connsiteX85" fmla="*/ 1841305 w 2060380"/>
                <a:gd name="connsiteY85" fmla="*/ 1989520 h 6241115"/>
                <a:gd name="connsiteX86" fmla="*/ 2060380 w 2060380"/>
                <a:gd name="connsiteY86" fmla="*/ 2251458 h 6241115"/>
                <a:gd name="connsiteX87" fmla="*/ 2022965 w 2060380"/>
                <a:gd name="connsiteY87" fmla="*/ 2397910 h 6241115"/>
                <a:gd name="connsiteX88" fmla="*/ 2009977 w 2060380"/>
                <a:gd name="connsiteY88" fmla="*/ 2415001 h 6241115"/>
                <a:gd name="connsiteX89" fmla="*/ 2015081 w 2060380"/>
                <a:gd name="connsiteY89" fmla="*/ 2414335 h 6241115"/>
                <a:gd name="connsiteX90" fmla="*/ 1923641 w 2060380"/>
                <a:gd name="connsiteY90" fmla="*/ 3252535 h 6241115"/>
                <a:gd name="connsiteX91" fmla="*/ 1679801 w 2060380"/>
                <a:gd name="connsiteY91" fmla="*/ 4174555 h 6241115"/>
                <a:gd name="connsiteX92" fmla="*/ 1653614 w 2060380"/>
                <a:gd name="connsiteY92" fmla="*/ 4157097 h 6241115"/>
                <a:gd name="connsiteX93" fmla="*/ 1660622 w 2060380"/>
                <a:gd name="connsiteY93" fmla="*/ 4174215 h 6241115"/>
                <a:gd name="connsiteX94" fmla="*/ 1578751 w 2060380"/>
                <a:gd name="connsiteY94" fmla="*/ 4236398 h 6241115"/>
                <a:gd name="connsiteX95" fmla="*/ 1313641 w 2060380"/>
                <a:gd name="connsiteY95" fmla="*/ 4380659 h 6241115"/>
                <a:gd name="connsiteX96" fmla="*/ 1293330 w 2060380"/>
                <a:gd name="connsiteY96" fmla="*/ 4387915 h 6241115"/>
                <a:gd name="connsiteX97" fmla="*/ 1208735 w 2060380"/>
                <a:gd name="connsiteY97" fmla="*/ 4387915 h 6241115"/>
                <a:gd name="connsiteX98" fmla="*/ 1201901 w 2060380"/>
                <a:gd name="connsiteY98" fmla="*/ 4379584 h 6241115"/>
                <a:gd name="connsiteX99" fmla="*/ 1201901 w 2060380"/>
                <a:gd name="connsiteY99" fmla="*/ 4604612 h 6241115"/>
                <a:gd name="connsiteX100" fmla="*/ 1177966 w 2060380"/>
                <a:gd name="connsiteY100" fmla="*/ 4604612 h 6241115"/>
                <a:gd name="connsiteX101" fmla="*/ 1248729 w 2060380"/>
                <a:gd name="connsiteY101" fmla="*/ 4615979 h 6241115"/>
                <a:gd name="connsiteX102" fmla="*/ 1698801 w 2060380"/>
                <a:gd name="connsiteY102" fmla="*/ 5049545 h 6241115"/>
                <a:gd name="connsiteX103" fmla="*/ 1712340 w 2060380"/>
                <a:gd name="connsiteY103" fmla="*/ 5095885 h 6241115"/>
                <a:gd name="connsiteX104" fmla="*/ 1730078 w 2060380"/>
                <a:gd name="connsiteY104" fmla="*/ 5087105 h 6241115"/>
                <a:gd name="connsiteX105" fmla="*/ 1881974 w 2060380"/>
                <a:gd name="connsiteY105" fmla="*/ 5216671 h 6241115"/>
                <a:gd name="connsiteX106" fmla="*/ 1794292 w 2060380"/>
                <a:gd name="connsiteY106" fmla="*/ 5396036 h 6241115"/>
                <a:gd name="connsiteX107" fmla="*/ 1788122 w 2060380"/>
                <a:gd name="connsiteY107" fmla="*/ 5395729 h 6241115"/>
                <a:gd name="connsiteX108" fmla="*/ 1795315 w 2060380"/>
                <a:gd name="connsiteY108" fmla="*/ 5416940 h 6241115"/>
                <a:gd name="connsiteX109" fmla="*/ 1798237 w 2060380"/>
                <a:gd name="connsiteY109" fmla="*/ 5443475 h 6241115"/>
                <a:gd name="connsiteX110" fmla="*/ 1805432 w 2060380"/>
                <a:gd name="connsiteY110" fmla="*/ 5514201 h 6241115"/>
                <a:gd name="connsiteX111" fmla="*/ 1473341 w 2060380"/>
                <a:gd name="connsiteY111" fmla="*/ 6133131 h 6241115"/>
                <a:gd name="connsiteX112" fmla="*/ 1390438 w 2060380"/>
                <a:gd name="connsiteY112" fmla="*/ 6177721 h 6241115"/>
                <a:gd name="connsiteX113" fmla="*/ 1346641 w 2060380"/>
                <a:gd name="connsiteY113" fmla="*/ 6187703 h 6241115"/>
                <a:gd name="connsiteX114" fmla="*/ 1284057 w 2060380"/>
                <a:gd name="connsiteY114" fmla="*/ 6210277 h 6241115"/>
                <a:gd name="connsiteX115" fmla="*/ 1061238 w 2060380"/>
                <a:gd name="connsiteY115" fmla="*/ 6241115 h 624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2060380" h="6241115">
                  <a:moveTo>
                    <a:pt x="1061238" y="6241115"/>
                  </a:moveTo>
                  <a:cubicBezTo>
                    <a:pt x="647411" y="6241115"/>
                    <a:pt x="311938" y="5934011"/>
                    <a:pt x="311938" y="5555180"/>
                  </a:cubicBezTo>
                  <a:cubicBezTo>
                    <a:pt x="311938" y="5531503"/>
                    <a:pt x="313248" y="5508106"/>
                    <a:pt x="315806" y="5485047"/>
                  </a:cubicBezTo>
                  <a:lnTo>
                    <a:pt x="321435" y="5451283"/>
                  </a:lnTo>
                  <a:lnTo>
                    <a:pt x="316767" y="5426170"/>
                  </a:lnTo>
                  <a:lnTo>
                    <a:pt x="315251" y="5394258"/>
                  </a:lnTo>
                  <a:lnTo>
                    <a:pt x="278354" y="5395476"/>
                  </a:lnTo>
                  <a:cubicBezTo>
                    <a:pt x="212437" y="5380619"/>
                    <a:pt x="174530" y="5299668"/>
                    <a:pt x="193689" y="5214668"/>
                  </a:cubicBezTo>
                  <a:cubicBezTo>
                    <a:pt x="212848" y="5129668"/>
                    <a:pt x="281816" y="5072807"/>
                    <a:pt x="347734" y="5087664"/>
                  </a:cubicBezTo>
                  <a:lnTo>
                    <a:pt x="357162" y="5092529"/>
                  </a:lnTo>
                  <a:lnTo>
                    <a:pt x="369721" y="5049545"/>
                  </a:lnTo>
                  <a:cubicBezTo>
                    <a:pt x="451836" y="4843270"/>
                    <a:pt x="616542" y="4683148"/>
                    <a:pt x="819793" y="4615979"/>
                  </a:cubicBezTo>
                  <a:lnTo>
                    <a:pt x="890556" y="4604612"/>
                  </a:lnTo>
                  <a:lnTo>
                    <a:pt x="866621" y="4604612"/>
                  </a:lnTo>
                  <a:lnTo>
                    <a:pt x="866621" y="4358839"/>
                  </a:lnTo>
                  <a:lnTo>
                    <a:pt x="842772" y="4387915"/>
                  </a:lnTo>
                  <a:lnTo>
                    <a:pt x="740609" y="4387915"/>
                  </a:lnTo>
                  <a:lnTo>
                    <a:pt x="720295" y="4380658"/>
                  </a:lnTo>
                  <a:cubicBezTo>
                    <a:pt x="628507" y="4342343"/>
                    <a:pt x="539515" y="4293996"/>
                    <a:pt x="455186" y="4236397"/>
                  </a:cubicBezTo>
                  <a:lnTo>
                    <a:pt x="379764" y="4179113"/>
                  </a:lnTo>
                  <a:lnTo>
                    <a:pt x="385938" y="4164032"/>
                  </a:lnTo>
                  <a:lnTo>
                    <a:pt x="144881" y="3252535"/>
                  </a:lnTo>
                  <a:lnTo>
                    <a:pt x="54035" y="2419780"/>
                  </a:lnTo>
                  <a:lnTo>
                    <a:pt x="37414" y="2397910"/>
                  </a:lnTo>
                  <a:cubicBezTo>
                    <a:pt x="13793" y="2356104"/>
                    <a:pt x="0" y="2305707"/>
                    <a:pt x="0" y="2251458"/>
                  </a:cubicBezTo>
                  <a:cubicBezTo>
                    <a:pt x="0" y="2106794"/>
                    <a:pt x="98083" y="1989520"/>
                    <a:pt x="219075" y="1989520"/>
                  </a:cubicBezTo>
                  <a:lnTo>
                    <a:pt x="220672" y="1989712"/>
                  </a:lnTo>
                  <a:lnTo>
                    <a:pt x="202763" y="2054040"/>
                  </a:lnTo>
                  <a:cubicBezTo>
                    <a:pt x="186093" y="2138499"/>
                    <a:pt x="200002" y="2210978"/>
                    <a:pt x="248440" y="2251458"/>
                  </a:cubicBezTo>
                  <a:cubicBezTo>
                    <a:pt x="243615" y="2222682"/>
                    <a:pt x="243798" y="2191036"/>
                    <a:pt x="248578" y="2157611"/>
                  </a:cubicBezTo>
                  <a:lnTo>
                    <a:pt x="265264" y="2094676"/>
                  </a:lnTo>
                  <a:lnTo>
                    <a:pt x="285374" y="2156478"/>
                  </a:lnTo>
                  <a:cubicBezTo>
                    <a:pt x="301636" y="2237236"/>
                    <a:pt x="290407" y="2324023"/>
                    <a:pt x="252055" y="2401633"/>
                  </a:cubicBezTo>
                  <a:lnTo>
                    <a:pt x="228864" y="2438029"/>
                  </a:lnTo>
                  <a:lnTo>
                    <a:pt x="373481" y="3176335"/>
                  </a:lnTo>
                  <a:lnTo>
                    <a:pt x="522363" y="3710257"/>
                  </a:lnTo>
                  <a:lnTo>
                    <a:pt x="546858" y="3593191"/>
                  </a:lnTo>
                  <a:cubicBezTo>
                    <a:pt x="575461" y="3419289"/>
                    <a:pt x="591020" y="3232219"/>
                    <a:pt x="591020" y="3037366"/>
                  </a:cubicBezTo>
                  <a:lnTo>
                    <a:pt x="587766" y="2899348"/>
                  </a:lnTo>
                  <a:lnTo>
                    <a:pt x="598712" y="2897493"/>
                  </a:lnTo>
                  <a:lnTo>
                    <a:pt x="582279" y="2607946"/>
                  </a:lnTo>
                  <a:cubicBezTo>
                    <a:pt x="576188" y="2445161"/>
                    <a:pt x="572990" y="2276614"/>
                    <a:pt x="572990" y="2103982"/>
                  </a:cubicBezTo>
                  <a:cubicBezTo>
                    <a:pt x="572990" y="1952928"/>
                    <a:pt x="575439" y="1805003"/>
                    <a:pt x="580131" y="1661329"/>
                  </a:cubicBezTo>
                  <a:lnTo>
                    <a:pt x="590696" y="1447404"/>
                  </a:lnTo>
                  <a:lnTo>
                    <a:pt x="594079" y="1296181"/>
                  </a:lnTo>
                  <a:cubicBezTo>
                    <a:pt x="599217" y="1133451"/>
                    <a:pt x="606013" y="965035"/>
                    <a:pt x="614530" y="792612"/>
                  </a:cubicBezTo>
                  <a:lnTo>
                    <a:pt x="643538" y="294069"/>
                  </a:lnTo>
                  <a:lnTo>
                    <a:pt x="670511" y="294069"/>
                  </a:lnTo>
                  <a:lnTo>
                    <a:pt x="574167" y="207835"/>
                  </a:lnTo>
                  <a:cubicBezTo>
                    <a:pt x="480732" y="121939"/>
                    <a:pt x="411788" y="47780"/>
                    <a:pt x="440817" y="20566"/>
                  </a:cubicBezTo>
                  <a:cubicBezTo>
                    <a:pt x="479522" y="-15720"/>
                    <a:pt x="835122" y="-8462"/>
                    <a:pt x="905274" y="78624"/>
                  </a:cubicBezTo>
                  <a:cubicBezTo>
                    <a:pt x="931581" y="111281"/>
                    <a:pt x="935777" y="177276"/>
                    <a:pt x="929342" y="249819"/>
                  </a:cubicBezTo>
                  <a:lnTo>
                    <a:pt x="923608" y="294069"/>
                  </a:lnTo>
                  <a:lnTo>
                    <a:pt x="935045" y="294069"/>
                  </a:lnTo>
                  <a:lnTo>
                    <a:pt x="935044" y="2329412"/>
                  </a:lnTo>
                  <a:cubicBezTo>
                    <a:pt x="935044" y="2381574"/>
                    <a:pt x="977330" y="2423860"/>
                    <a:pt x="1029492" y="2423860"/>
                  </a:cubicBezTo>
                  <a:cubicBezTo>
                    <a:pt x="1081654" y="2423860"/>
                    <a:pt x="1123940" y="2381574"/>
                    <a:pt x="1123940" y="2329412"/>
                  </a:cubicBezTo>
                  <a:lnTo>
                    <a:pt x="1123940" y="294069"/>
                  </a:lnTo>
                  <a:lnTo>
                    <a:pt x="1150822" y="294069"/>
                  </a:lnTo>
                  <a:lnTo>
                    <a:pt x="1145089" y="249819"/>
                  </a:lnTo>
                  <a:cubicBezTo>
                    <a:pt x="1138654" y="177276"/>
                    <a:pt x="1142849" y="111281"/>
                    <a:pt x="1169156" y="78624"/>
                  </a:cubicBezTo>
                  <a:cubicBezTo>
                    <a:pt x="1239308" y="-8462"/>
                    <a:pt x="1594908" y="-15720"/>
                    <a:pt x="1633613" y="20566"/>
                  </a:cubicBezTo>
                  <a:cubicBezTo>
                    <a:pt x="1662642" y="47780"/>
                    <a:pt x="1593699" y="121939"/>
                    <a:pt x="1500263" y="207835"/>
                  </a:cubicBezTo>
                  <a:lnTo>
                    <a:pt x="1403919" y="294069"/>
                  </a:lnTo>
                  <a:lnTo>
                    <a:pt x="1420431" y="294069"/>
                  </a:lnTo>
                  <a:lnTo>
                    <a:pt x="1449439" y="792610"/>
                  </a:lnTo>
                  <a:cubicBezTo>
                    <a:pt x="1457956" y="965033"/>
                    <a:pt x="1464752" y="1133449"/>
                    <a:pt x="1469890" y="1296179"/>
                  </a:cubicBezTo>
                  <a:lnTo>
                    <a:pt x="1475767" y="1558889"/>
                  </a:lnTo>
                  <a:lnTo>
                    <a:pt x="1478101" y="1600017"/>
                  </a:lnTo>
                  <a:cubicBezTo>
                    <a:pt x="1484192" y="1762802"/>
                    <a:pt x="1487390" y="1931349"/>
                    <a:pt x="1487390" y="2103982"/>
                  </a:cubicBezTo>
                  <a:cubicBezTo>
                    <a:pt x="1487390" y="2276614"/>
                    <a:pt x="1484192" y="2445161"/>
                    <a:pt x="1478101" y="2607946"/>
                  </a:cubicBezTo>
                  <a:lnTo>
                    <a:pt x="1458600" y="2951544"/>
                  </a:lnTo>
                  <a:lnTo>
                    <a:pt x="1453395" y="2951544"/>
                  </a:lnTo>
                  <a:lnTo>
                    <a:pt x="1451371" y="3037366"/>
                  </a:lnTo>
                  <a:cubicBezTo>
                    <a:pt x="1451371" y="3232219"/>
                    <a:pt x="1466930" y="3419289"/>
                    <a:pt x="1495534" y="3593191"/>
                  </a:cubicBezTo>
                  <a:lnTo>
                    <a:pt x="1531231" y="3763794"/>
                  </a:lnTo>
                  <a:lnTo>
                    <a:pt x="1695041" y="3176335"/>
                  </a:lnTo>
                  <a:lnTo>
                    <a:pt x="1837743" y="2447803"/>
                  </a:lnTo>
                  <a:lnTo>
                    <a:pt x="1808325" y="2401633"/>
                  </a:lnTo>
                  <a:cubicBezTo>
                    <a:pt x="1769973" y="2324023"/>
                    <a:pt x="1758744" y="2237236"/>
                    <a:pt x="1775006" y="2156478"/>
                  </a:cubicBezTo>
                  <a:lnTo>
                    <a:pt x="1795116" y="2094676"/>
                  </a:lnTo>
                  <a:lnTo>
                    <a:pt x="1811802" y="2157611"/>
                  </a:lnTo>
                  <a:cubicBezTo>
                    <a:pt x="1816582" y="2191036"/>
                    <a:pt x="1816765" y="2222682"/>
                    <a:pt x="1811940" y="2251458"/>
                  </a:cubicBezTo>
                  <a:cubicBezTo>
                    <a:pt x="1860378" y="2210978"/>
                    <a:pt x="1874287" y="2138499"/>
                    <a:pt x="1857617" y="2054040"/>
                  </a:cubicBezTo>
                  <a:lnTo>
                    <a:pt x="1839708" y="1989712"/>
                  </a:lnTo>
                  <a:lnTo>
                    <a:pt x="1841305" y="1989520"/>
                  </a:lnTo>
                  <a:cubicBezTo>
                    <a:pt x="1962297" y="1989520"/>
                    <a:pt x="2060380" y="2106794"/>
                    <a:pt x="2060380" y="2251458"/>
                  </a:cubicBezTo>
                  <a:cubicBezTo>
                    <a:pt x="2060380" y="2305707"/>
                    <a:pt x="2046587" y="2356104"/>
                    <a:pt x="2022965" y="2397910"/>
                  </a:cubicBezTo>
                  <a:lnTo>
                    <a:pt x="2009977" y="2415001"/>
                  </a:lnTo>
                  <a:lnTo>
                    <a:pt x="2015081" y="2414335"/>
                  </a:lnTo>
                  <a:lnTo>
                    <a:pt x="1923641" y="3252535"/>
                  </a:lnTo>
                  <a:lnTo>
                    <a:pt x="1679801" y="4174555"/>
                  </a:lnTo>
                  <a:lnTo>
                    <a:pt x="1653614" y="4157097"/>
                  </a:lnTo>
                  <a:lnTo>
                    <a:pt x="1660622" y="4174215"/>
                  </a:lnTo>
                  <a:lnTo>
                    <a:pt x="1578751" y="4236398"/>
                  </a:lnTo>
                  <a:cubicBezTo>
                    <a:pt x="1494421" y="4293997"/>
                    <a:pt x="1405429" y="4342344"/>
                    <a:pt x="1313641" y="4380659"/>
                  </a:cubicBezTo>
                  <a:lnTo>
                    <a:pt x="1293330" y="4387915"/>
                  </a:lnTo>
                  <a:lnTo>
                    <a:pt x="1208735" y="4387915"/>
                  </a:lnTo>
                  <a:lnTo>
                    <a:pt x="1201901" y="4379584"/>
                  </a:lnTo>
                  <a:lnTo>
                    <a:pt x="1201901" y="4604612"/>
                  </a:lnTo>
                  <a:lnTo>
                    <a:pt x="1177966" y="4604612"/>
                  </a:lnTo>
                  <a:lnTo>
                    <a:pt x="1248729" y="4615979"/>
                  </a:lnTo>
                  <a:cubicBezTo>
                    <a:pt x="1451980" y="4683148"/>
                    <a:pt x="1616686" y="4843270"/>
                    <a:pt x="1698801" y="5049545"/>
                  </a:cubicBezTo>
                  <a:lnTo>
                    <a:pt x="1712340" y="5095885"/>
                  </a:lnTo>
                  <a:lnTo>
                    <a:pt x="1730078" y="5087105"/>
                  </a:lnTo>
                  <a:cubicBezTo>
                    <a:pt x="1796235" y="5073353"/>
                    <a:pt x="1864241" y="5131362"/>
                    <a:pt x="1881974" y="5216671"/>
                  </a:cubicBezTo>
                  <a:cubicBezTo>
                    <a:pt x="1899706" y="5301980"/>
                    <a:pt x="1860449" y="5382284"/>
                    <a:pt x="1794292" y="5396036"/>
                  </a:cubicBezTo>
                  <a:lnTo>
                    <a:pt x="1788122" y="5395729"/>
                  </a:lnTo>
                  <a:lnTo>
                    <a:pt x="1795315" y="5416940"/>
                  </a:lnTo>
                  <a:lnTo>
                    <a:pt x="1798237" y="5443475"/>
                  </a:lnTo>
                  <a:lnTo>
                    <a:pt x="1805432" y="5514201"/>
                  </a:lnTo>
                  <a:cubicBezTo>
                    <a:pt x="1805432" y="5771843"/>
                    <a:pt x="1673701" y="5998997"/>
                    <a:pt x="1473341" y="6133131"/>
                  </a:cubicBezTo>
                  <a:lnTo>
                    <a:pt x="1390438" y="6177721"/>
                  </a:lnTo>
                  <a:lnTo>
                    <a:pt x="1346641" y="6187703"/>
                  </a:lnTo>
                  <a:lnTo>
                    <a:pt x="1284057" y="6210277"/>
                  </a:lnTo>
                  <a:cubicBezTo>
                    <a:pt x="1213668" y="6230318"/>
                    <a:pt x="1138830" y="6241115"/>
                    <a:pt x="1061238" y="6241115"/>
                  </a:cubicBezTo>
                  <a:close/>
                </a:path>
              </a:pathLst>
            </a:custGeom>
            <a:solidFill>
              <a:srgbClr val="D24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 rot="21071313">
              <a:off x="7135620" y="1070624"/>
              <a:ext cx="1342223" cy="3741895"/>
            </a:xfrm>
            <a:custGeom>
              <a:avLst/>
              <a:gdLst>
                <a:gd name="connsiteX0" fmla="*/ 2191394 w 2316186"/>
                <a:gd name="connsiteY0" fmla="*/ 892076 h 6457142"/>
                <a:gd name="connsiteX1" fmla="*/ 2194433 w 2316186"/>
                <a:gd name="connsiteY1" fmla="*/ 901293 h 6457142"/>
                <a:gd name="connsiteX2" fmla="*/ 2196356 w 2316186"/>
                <a:gd name="connsiteY2" fmla="*/ 915951 h 6457142"/>
                <a:gd name="connsiteX3" fmla="*/ 2199854 w 2316186"/>
                <a:gd name="connsiteY3" fmla="*/ 893387 h 6457142"/>
                <a:gd name="connsiteX4" fmla="*/ 1543260 w 2316186"/>
                <a:gd name="connsiteY4" fmla="*/ 58730 h 6457142"/>
                <a:gd name="connsiteX5" fmla="*/ 2285092 w 2316186"/>
                <a:gd name="connsiteY5" fmla="*/ 987873 h 6457142"/>
                <a:gd name="connsiteX6" fmla="*/ 2256356 w 2316186"/>
                <a:gd name="connsiteY6" fmla="*/ 1107406 h 6457142"/>
                <a:gd name="connsiteX7" fmla="*/ 2233559 w 2316186"/>
                <a:gd name="connsiteY7" fmla="*/ 1161402 h 6457142"/>
                <a:gd name="connsiteX8" fmla="*/ 2246331 w 2316186"/>
                <a:gd name="connsiteY8" fmla="*/ 1162952 h 6457142"/>
                <a:gd name="connsiteX9" fmla="*/ 2302299 w 2316186"/>
                <a:gd name="connsiteY9" fmla="*/ 1354595 h 6457142"/>
                <a:gd name="connsiteX10" fmla="*/ 2130618 w 2316186"/>
                <a:gd name="connsiteY10" fmla="*/ 1456503 h 6457142"/>
                <a:gd name="connsiteX11" fmla="*/ 2122446 w 2316186"/>
                <a:gd name="connsiteY11" fmla="*/ 1450543 h 6457142"/>
                <a:gd name="connsiteX12" fmla="*/ 2073342 w 2316186"/>
                <a:gd name="connsiteY12" fmla="*/ 1537383 h 6457142"/>
                <a:gd name="connsiteX13" fmla="*/ 1578649 w 2316186"/>
                <a:gd name="connsiteY13" fmla="*/ 1852385 h 6457142"/>
                <a:gd name="connsiteX14" fmla="*/ 1529689 w 2316186"/>
                <a:gd name="connsiteY14" fmla="*/ 1852173 h 6457142"/>
                <a:gd name="connsiteX15" fmla="*/ 1543859 w 2316186"/>
                <a:gd name="connsiteY15" fmla="*/ 1854369 h 6457142"/>
                <a:gd name="connsiteX16" fmla="*/ 1517794 w 2316186"/>
                <a:gd name="connsiteY16" fmla="*/ 2022517 h 6457142"/>
                <a:gd name="connsiteX17" fmla="*/ 1608110 w 2316186"/>
                <a:gd name="connsiteY17" fmla="*/ 1980647 h 6457142"/>
                <a:gd name="connsiteX18" fmla="*/ 1667165 w 2316186"/>
                <a:gd name="connsiteY18" fmla="*/ 2083646 h 6457142"/>
                <a:gd name="connsiteX19" fmla="*/ 1662668 w 2316186"/>
                <a:gd name="connsiteY19" fmla="*/ 2082949 h 6457142"/>
                <a:gd name="connsiteX20" fmla="*/ 1647659 w 2316186"/>
                <a:gd name="connsiteY20" fmla="*/ 2101597 h 6457142"/>
                <a:gd name="connsiteX21" fmla="*/ 1880132 w 2316186"/>
                <a:gd name="connsiteY21" fmla="*/ 2279109 h 6457142"/>
                <a:gd name="connsiteX22" fmla="*/ 1945889 w 2316186"/>
                <a:gd name="connsiteY22" fmla="*/ 2347270 h 6457142"/>
                <a:gd name="connsiteX23" fmla="*/ 1939779 w 2316186"/>
                <a:gd name="connsiteY23" fmla="*/ 2357409 h 6457142"/>
                <a:gd name="connsiteX24" fmla="*/ 1950242 w 2316186"/>
                <a:gd name="connsiteY24" fmla="*/ 2352557 h 6457142"/>
                <a:gd name="connsiteX25" fmla="*/ 1951198 w 2316186"/>
                <a:gd name="connsiteY25" fmla="*/ 2361659 h 6457142"/>
                <a:gd name="connsiteX26" fmla="*/ 1951495 w 2316186"/>
                <a:gd name="connsiteY26" fmla="*/ 2361602 h 6457142"/>
                <a:gd name="connsiteX27" fmla="*/ 2093264 w 2316186"/>
                <a:gd name="connsiteY27" fmla="*/ 3011097 h 6457142"/>
                <a:gd name="connsiteX28" fmla="*/ 2096118 w 2316186"/>
                <a:gd name="connsiteY28" fmla="*/ 3010558 h 6457142"/>
                <a:gd name="connsiteX29" fmla="*/ 2139955 w 2316186"/>
                <a:gd name="connsiteY29" fmla="*/ 3181210 h 6457142"/>
                <a:gd name="connsiteX30" fmla="*/ 2039365 w 2316186"/>
                <a:gd name="connsiteY30" fmla="*/ 3200223 h 6457142"/>
                <a:gd name="connsiteX31" fmla="*/ 2049966 w 2316186"/>
                <a:gd name="connsiteY31" fmla="*/ 3301047 h 6457142"/>
                <a:gd name="connsiteX32" fmla="*/ 2012175 w 2316186"/>
                <a:gd name="connsiteY32" fmla="*/ 4137890 h 6457142"/>
                <a:gd name="connsiteX33" fmla="*/ 2025249 w 2316186"/>
                <a:gd name="connsiteY33" fmla="*/ 4162048 h 6457142"/>
                <a:gd name="connsiteX34" fmla="*/ 2039788 w 2316186"/>
                <a:gd name="connsiteY34" fmla="*/ 4312503 h 6457142"/>
                <a:gd name="connsiteX35" fmla="*/ 1783174 w 2316186"/>
                <a:gd name="connsiteY35" fmla="*/ 4537791 h 6457142"/>
                <a:gd name="connsiteX36" fmla="*/ 1781626 w 2316186"/>
                <a:gd name="connsiteY36" fmla="*/ 4537357 h 6457142"/>
                <a:gd name="connsiteX37" fmla="*/ 1809177 w 2316186"/>
                <a:gd name="connsiteY37" fmla="*/ 4476531 h 6457142"/>
                <a:gd name="connsiteX38" fmla="*/ 1794281 w 2316186"/>
                <a:gd name="connsiteY38" fmla="*/ 4274446 h 6457142"/>
                <a:gd name="connsiteX39" fmla="*/ 1779768 w 2316186"/>
                <a:gd name="connsiteY39" fmla="*/ 4367164 h 6457142"/>
                <a:gd name="connsiteX40" fmla="*/ 1753639 w 2316186"/>
                <a:gd name="connsiteY40" fmla="*/ 4426801 h 6457142"/>
                <a:gd name="connsiteX41" fmla="*/ 1743233 w 2316186"/>
                <a:gd name="connsiteY41" fmla="*/ 4362647 h 6457142"/>
                <a:gd name="connsiteX42" fmla="*/ 1813713 w 2316186"/>
                <a:gd name="connsiteY42" fmla="*/ 4125490 h 6457142"/>
                <a:gd name="connsiteX43" fmla="*/ 1842205 w 2316186"/>
                <a:gd name="connsiteY43" fmla="*/ 4093075 h 6457142"/>
                <a:gd name="connsiteX44" fmla="*/ 1812391 w 2316186"/>
                <a:gd name="connsiteY44" fmla="*/ 3341330 h 6457142"/>
                <a:gd name="connsiteX45" fmla="*/ 1800990 w 2316186"/>
                <a:gd name="connsiteY45" fmla="*/ 3245280 h 6457142"/>
                <a:gd name="connsiteX46" fmla="*/ 1780558 w 2316186"/>
                <a:gd name="connsiteY46" fmla="*/ 3249142 h 6457142"/>
                <a:gd name="connsiteX47" fmla="*/ 1759084 w 2316186"/>
                <a:gd name="connsiteY47" fmla="*/ 3074262 h 6457142"/>
                <a:gd name="connsiteX48" fmla="*/ 1776516 w 2316186"/>
                <a:gd name="connsiteY48" fmla="*/ 3070967 h 6457142"/>
                <a:gd name="connsiteX49" fmla="*/ 1731882 w 2316186"/>
                <a:gd name="connsiteY49" fmla="*/ 2792122 h 6457142"/>
                <a:gd name="connsiteX50" fmla="*/ 1691014 w 2316186"/>
                <a:gd name="connsiteY50" fmla="*/ 2900681 h 6457142"/>
                <a:gd name="connsiteX51" fmla="*/ 1562230 w 2316186"/>
                <a:gd name="connsiteY51" fmla="*/ 3443181 h 6457142"/>
                <a:gd name="connsiteX52" fmla="*/ 1551083 w 2316186"/>
                <a:gd name="connsiteY52" fmla="*/ 3528300 h 6457142"/>
                <a:gd name="connsiteX53" fmla="*/ 1552353 w 2316186"/>
                <a:gd name="connsiteY53" fmla="*/ 3528497 h 6457142"/>
                <a:gd name="connsiteX54" fmla="*/ 1518990 w 2316186"/>
                <a:gd name="connsiteY54" fmla="*/ 3871027 h 6457142"/>
                <a:gd name="connsiteX55" fmla="*/ 1450970 w 2316186"/>
                <a:gd name="connsiteY55" fmla="*/ 4370466 h 6457142"/>
                <a:gd name="connsiteX56" fmla="*/ 1376106 w 2316186"/>
                <a:gd name="connsiteY56" fmla="*/ 4806801 h 6457142"/>
                <a:gd name="connsiteX57" fmla="*/ 1332896 w 2316186"/>
                <a:gd name="connsiteY57" fmla="*/ 5016583 h 6457142"/>
                <a:gd name="connsiteX58" fmla="*/ 1306388 w 2316186"/>
                <a:gd name="connsiteY58" fmla="*/ 5165503 h 6457142"/>
                <a:gd name="connsiteX59" fmla="*/ 1209040 w 2316186"/>
                <a:gd name="connsiteY59" fmla="*/ 5659996 h 6457142"/>
                <a:gd name="connsiteX60" fmla="*/ 1104006 w 2316186"/>
                <a:gd name="connsiteY60" fmla="*/ 6148211 h 6457142"/>
                <a:gd name="connsiteX61" fmla="*/ 1077352 w 2316186"/>
                <a:gd name="connsiteY61" fmla="*/ 6144079 h 6457142"/>
                <a:gd name="connsiteX62" fmla="*/ 1159349 w 2316186"/>
                <a:gd name="connsiteY62" fmla="*/ 6244054 h 6457142"/>
                <a:gd name="connsiteX63" fmla="*/ 1262439 w 2316186"/>
                <a:gd name="connsiteY63" fmla="*/ 6449540 h 6457142"/>
                <a:gd name="connsiteX64" fmla="*/ 812357 w 2316186"/>
                <a:gd name="connsiteY64" fmla="*/ 6321020 h 6457142"/>
                <a:gd name="connsiteX65" fmla="*/ 814798 w 2316186"/>
                <a:gd name="connsiteY65" fmla="*/ 6148159 h 6457142"/>
                <a:gd name="connsiteX66" fmla="*/ 827242 w 2316186"/>
                <a:gd name="connsiteY66" fmla="*/ 6105309 h 6457142"/>
                <a:gd name="connsiteX67" fmla="*/ 815940 w 2316186"/>
                <a:gd name="connsiteY67" fmla="*/ 6103557 h 6457142"/>
                <a:gd name="connsiteX68" fmla="*/ 1127721 w 2316186"/>
                <a:gd name="connsiteY68" fmla="*/ 4092236 h 6457142"/>
                <a:gd name="connsiteX69" fmla="*/ 1048856 w 2316186"/>
                <a:gd name="connsiteY69" fmla="*/ 3984435 h 6457142"/>
                <a:gd name="connsiteX70" fmla="*/ 941055 w 2316186"/>
                <a:gd name="connsiteY70" fmla="*/ 4063300 h 6457142"/>
                <a:gd name="connsiteX71" fmla="*/ 629275 w 2316186"/>
                <a:gd name="connsiteY71" fmla="*/ 6074622 h 6457142"/>
                <a:gd name="connsiteX72" fmla="*/ 602709 w 2316186"/>
                <a:gd name="connsiteY72" fmla="*/ 6070504 h 6457142"/>
                <a:gd name="connsiteX73" fmla="*/ 601597 w 2316186"/>
                <a:gd name="connsiteY73" fmla="*/ 6115110 h 6457142"/>
                <a:gd name="connsiteX74" fmla="*/ 551589 w 2316186"/>
                <a:gd name="connsiteY74" fmla="*/ 6280598 h 6457142"/>
                <a:gd name="connsiteX75" fmla="*/ 83720 w 2316186"/>
                <a:gd name="connsiteY75" fmla="*/ 6266823 h 6457142"/>
                <a:gd name="connsiteX76" fmla="*/ 244183 w 2316186"/>
                <a:gd name="connsiteY76" fmla="*/ 6102192 h 6457142"/>
                <a:gd name="connsiteX77" fmla="*/ 352599 w 2316186"/>
                <a:gd name="connsiteY77" fmla="*/ 6031733 h 6457142"/>
                <a:gd name="connsiteX78" fmla="*/ 336282 w 2316186"/>
                <a:gd name="connsiteY78" fmla="*/ 6029204 h 6457142"/>
                <a:gd name="connsiteX79" fmla="*/ 383985 w 2316186"/>
                <a:gd name="connsiteY79" fmla="*/ 5532103 h 6457142"/>
                <a:gd name="connsiteX80" fmla="*/ 440914 w 2316186"/>
                <a:gd name="connsiteY80" fmla="*/ 5031345 h 6457142"/>
                <a:gd name="connsiteX81" fmla="*/ 475349 w 2316186"/>
                <a:gd name="connsiteY81" fmla="*/ 4770835 h 6457142"/>
                <a:gd name="connsiteX82" fmla="*/ 479342 w 2316186"/>
                <a:gd name="connsiteY82" fmla="*/ 4729835 h 6457142"/>
                <a:gd name="connsiteX83" fmla="*/ 547362 w 2316186"/>
                <a:gd name="connsiteY83" fmla="*/ 4230395 h 6457142"/>
                <a:gd name="connsiteX84" fmla="*/ 633740 w 2316186"/>
                <a:gd name="connsiteY84" fmla="*/ 3733802 h 6457142"/>
                <a:gd name="connsiteX85" fmla="*/ 695355 w 2316186"/>
                <a:gd name="connsiteY85" fmla="*/ 3445409 h 6457142"/>
                <a:gd name="connsiteX86" fmla="*/ 688734 w 2316186"/>
                <a:gd name="connsiteY86" fmla="*/ 3443202 h 6457142"/>
                <a:gd name="connsiteX87" fmla="*/ 688623 w 2316186"/>
                <a:gd name="connsiteY87" fmla="*/ 3441985 h 6457142"/>
                <a:gd name="connsiteX88" fmla="*/ 712033 w 2316186"/>
                <a:gd name="connsiteY88" fmla="*/ 3311390 h 6457142"/>
                <a:gd name="connsiteX89" fmla="*/ 753535 w 2316186"/>
                <a:gd name="connsiteY89" fmla="*/ 2755360 h 6457142"/>
                <a:gd name="connsiteX90" fmla="*/ 748328 w 2316186"/>
                <a:gd name="connsiteY90" fmla="*/ 2656235 h 6457142"/>
                <a:gd name="connsiteX91" fmla="*/ 629856 w 2316186"/>
                <a:gd name="connsiteY91" fmla="*/ 2891618 h 6457142"/>
                <a:gd name="connsiteX92" fmla="*/ 649646 w 2316186"/>
                <a:gd name="connsiteY92" fmla="*/ 2902285 h 6457142"/>
                <a:gd name="connsiteX93" fmla="*/ 576234 w 2316186"/>
                <a:gd name="connsiteY93" fmla="*/ 3062456 h 6457142"/>
                <a:gd name="connsiteX94" fmla="*/ 547991 w 2316186"/>
                <a:gd name="connsiteY94" fmla="*/ 3047232 h 6457142"/>
                <a:gd name="connsiteX95" fmla="*/ 506428 w 2316186"/>
                <a:gd name="connsiteY95" fmla="*/ 3138889 h 6457142"/>
                <a:gd name="connsiteX96" fmla="*/ 276283 w 2316186"/>
                <a:gd name="connsiteY96" fmla="*/ 3774866 h 6457142"/>
                <a:gd name="connsiteX97" fmla="*/ 279275 w 2316186"/>
                <a:gd name="connsiteY97" fmla="*/ 3775488 h 6457142"/>
                <a:gd name="connsiteX98" fmla="*/ 267986 w 2316186"/>
                <a:gd name="connsiteY98" fmla="*/ 3855437 h 6457142"/>
                <a:gd name="connsiteX99" fmla="*/ 261309 w 2316186"/>
                <a:gd name="connsiteY99" fmla="*/ 3854049 h 6457142"/>
                <a:gd name="connsiteX100" fmla="*/ 275810 w 2316186"/>
                <a:gd name="connsiteY100" fmla="*/ 3887095 h 6457142"/>
                <a:gd name="connsiteX101" fmla="*/ 271182 w 2316186"/>
                <a:gd name="connsiteY101" fmla="*/ 4134461 h 6457142"/>
                <a:gd name="connsiteX102" fmla="*/ 241842 w 2316186"/>
                <a:gd name="connsiteY102" fmla="*/ 4192453 h 6457142"/>
                <a:gd name="connsiteX103" fmla="*/ 234994 w 2316186"/>
                <a:gd name="connsiteY103" fmla="*/ 4127704 h 6457142"/>
                <a:gd name="connsiteX104" fmla="*/ 249233 w 2316186"/>
                <a:gd name="connsiteY104" fmla="*/ 4034944 h 6457142"/>
                <a:gd name="connsiteX105" fmla="*/ 173854 w 2316186"/>
                <a:gd name="connsiteY105" fmla="*/ 4223035 h 6457142"/>
                <a:gd name="connsiteX106" fmla="*/ 181698 w 2316186"/>
                <a:gd name="connsiteY106" fmla="*/ 4289347 h 6457142"/>
                <a:gd name="connsiteX107" fmla="*/ 180090 w 2316186"/>
                <a:gd name="connsiteY107" fmla="*/ 4289292 h 6457142"/>
                <a:gd name="connsiteX108" fmla="*/ 3725 w 2316186"/>
                <a:gd name="connsiteY108" fmla="*/ 3996887 h 6457142"/>
                <a:gd name="connsiteX109" fmla="*/ 63132 w 2316186"/>
                <a:gd name="connsiteY109" fmla="*/ 3857895 h 6457142"/>
                <a:gd name="connsiteX110" fmla="*/ 78586 w 2316186"/>
                <a:gd name="connsiteY110" fmla="*/ 3842995 h 6457142"/>
                <a:gd name="connsiteX111" fmla="*/ 73440 w 2316186"/>
                <a:gd name="connsiteY111" fmla="*/ 3842871 h 6457142"/>
                <a:gd name="connsiteX112" fmla="*/ 80530 w 2316186"/>
                <a:gd name="connsiteY112" fmla="*/ 3816479 h 6457142"/>
                <a:gd name="connsiteX113" fmla="*/ 71027 w 2316186"/>
                <a:gd name="connsiteY113" fmla="*/ 3814504 h 6457142"/>
                <a:gd name="connsiteX114" fmla="*/ 92527 w 2316186"/>
                <a:gd name="connsiteY114" fmla="*/ 3736677 h 6457142"/>
                <a:gd name="connsiteX115" fmla="*/ 101469 w 2316186"/>
                <a:gd name="connsiteY115" fmla="*/ 3738536 h 6457142"/>
                <a:gd name="connsiteX116" fmla="*/ 292199 w 2316186"/>
                <a:gd name="connsiteY116" fmla="*/ 3028571 h 6457142"/>
                <a:gd name="connsiteX117" fmla="*/ 334398 w 2316186"/>
                <a:gd name="connsiteY117" fmla="*/ 2932097 h 6457142"/>
                <a:gd name="connsiteX118" fmla="*/ 254271 w 2316186"/>
                <a:gd name="connsiteY118" fmla="*/ 2888905 h 6457142"/>
                <a:gd name="connsiteX119" fmla="*/ 322422 w 2316186"/>
                <a:gd name="connsiteY119" fmla="*/ 2779965 h 6457142"/>
                <a:gd name="connsiteX120" fmla="*/ 648998 w 2316186"/>
                <a:gd name="connsiteY120" fmla="*/ 2212857 h 6457142"/>
                <a:gd name="connsiteX121" fmla="*/ 674399 w 2316186"/>
                <a:gd name="connsiteY121" fmla="*/ 2154785 h 6457142"/>
                <a:gd name="connsiteX122" fmla="*/ 680458 w 2316186"/>
                <a:gd name="connsiteY122" fmla="*/ 2160338 h 6457142"/>
                <a:gd name="connsiteX123" fmla="*/ 679398 w 2316186"/>
                <a:gd name="connsiteY123" fmla="*/ 2155904 h 6457142"/>
                <a:gd name="connsiteX124" fmla="*/ 769828 w 2316186"/>
                <a:gd name="connsiteY124" fmla="*/ 2106996 h 6457142"/>
                <a:gd name="connsiteX125" fmla="*/ 1036409 w 2316186"/>
                <a:gd name="connsiteY125" fmla="*/ 2011328 h 6457142"/>
                <a:gd name="connsiteX126" fmla="*/ 1025900 w 2316186"/>
                <a:gd name="connsiteY126" fmla="*/ 1984242 h 6457142"/>
                <a:gd name="connsiteX127" fmla="*/ 1025604 w 2316186"/>
                <a:gd name="connsiteY127" fmla="*/ 1984196 h 6457142"/>
                <a:gd name="connsiteX128" fmla="*/ 1113069 w 2316186"/>
                <a:gd name="connsiteY128" fmla="*/ 1903909 h 6457142"/>
                <a:gd name="connsiteX129" fmla="*/ 1186471 w 2316186"/>
                <a:gd name="connsiteY129" fmla="*/ 1971158 h 6457142"/>
                <a:gd name="connsiteX130" fmla="*/ 1212536 w 2316186"/>
                <a:gd name="connsiteY130" fmla="*/ 1803010 h 6457142"/>
                <a:gd name="connsiteX131" fmla="*/ 1236189 w 2316186"/>
                <a:gd name="connsiteY131" fmla="*/ 1806677 h 6457142"/>
                <a:gd name="connsiteX132" fmla="*/ 1168003 w 2316186"/>
                <a:gd name="connsiteY132" fmla="*/ 1784604 h 6457142"/>
                <a:gd name="connsiteX133" fmla="*/ 789657 w 2316186"/>
                <a:gd name="connsiteY133" fmla="*/ 1287211 h 6457142"/>
                <a:gd name="connsiteX134" fmla="*/ 783377 w 2316186"/>
                <a:gd name="connsiteY134" fmla="*/ 1239345 h 6457142"/>
                <a:gd name="connsiteX135" fmla="*/ 764503 w 2316186"/>
                <a:gd name="connsiteY135" fmla="*/ 1245304 h 6457142"/>
                <a:gd name="connsiteX136" fmla="*/ 634247 w 2316186"/>
                <a:gd name="connsiteY136" fmla="*/ 1093999 h 6457142"/>
                <a:gd name="connsiteX137" fmla="*/ 748370 w 2316186"/>
                <a:gd name="connsiteY137" fmla="*/ 930183 h 6457142"/>
                <a:gd name="connsiteX138" fmla="*/ 788582 w 2316186"/>
                <a:gd name="connsiteY138" fmla="*/ 938482 h 6457142"/>
                <a:gd name="connsiteX139" fmla="*/ 795022 w 2316186"/>
                <a:gd name="connsiteY139" fmla="*/ 906920 h 6457142"/>
                <a:gd name="connsiteX140" fmla="*/ 796190 w 2316186"/>
                <a:gd name="connsiteY140" fmla="*/ 903096 h 6457142"/>
                <a:gd name="connsiteX141" fmla="*/ 801847 w 2316186"/>
                <a:gd name="connsiteY141" fmla="*/ 629468 h 6457142"/>
                <a:gd name="connsiteX142" fmla="*/ 775825 w 2316186"/>
                <a:gd name="connsiteY142" fmla="*/ 583615 h 6457142"/>
                <a:gd name="connsiteX143" fmla="*/ 663800 w 2316186"/>
                <a:gd name="connsiteY143" fmla="*/ 0 h 6457142"/>
                <a:gd name="connsiteX144" fmla="*/ 747664 w 2316186"/>
                <a:gd name="connsiteY144" fmla="*/ 87803 h 6457142"/>
                <a:gd name="connsiteX145" fmla="*/ 814392 w 2316186"/>
                <a:gd name="connsiteY145" fmla="*/ 71373 h 6457142"/>
                <a:gd name="connsiteX146" fmla="*/ 1406685 w 2316186"/>
                <a:gd name="connsiteY146" fmla="*/ 41764 h 6457142"/>
                <a:gd name="connsiteX147" fmla="*/ 1530842 w 2316186"/>
                <a:gd name="connsiteY147" fmla="*/ 57188 h 6457142"/>
                <a:gd name="connsiteX148" fmla="*/ 1530810 w 2316186"/>
                <a:gd name="connsiteY148" fmla="*/ 57388 h 645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2316186" h="6457142">
                  <a:moveTo>
                    <a:pt x="2191394" y="892076"/>
                  </a:moveTo>
                  <a:lnTo>
                    <a:pt x="2194433" y="901293"/>
                  </a:lnTo>
                  <a:lnTo>
                    <a:pt x="2196356" y="915951"/>
                  </a:lnTo>
                  <a:lnTo>
                    <a:pt x="2199854" y="893387"/>
                  </a:lnTo>
                  <a:close/>
                  <a:moveTo>
                    <a:pt x="1543260" y="58730"/>
                  </a:moveTo>
                  <a:cubicBezTo>
                    <a:pt x="2021027" y="132791"/>
                    <a:pt x="2353156" y="548782"/>
                    <a:pt x="2285092" y="987873"/>
                  </a:cubicBezTo>
                  <a:cubicBezTo>
                    <a:pt x="2278711" y="1029038"/>
                    <a:pt x="2269039" y="1068945"/>
                    <a:pt x="2256356" y="1107406"/>
                  </a:cubicBezTo>
                  <a:lnTo>
                    <a:pt x="2233559" y="1161402"/>
                  </a:lnTo>
                  <a:lnTo>
                    <a:pt x="2246331" y="1162952"/>
                  </a:lnTo>
                  <a:cubicBezTo>
                    <a:pt x="2309194" y="1187732"/>
                    <a:pt x="2334252" y="1273534"/>
                    <a:pt x="2302299" y="1354595"/>
                  </a:cubicBezTo>
                  <a:cubicBezTo>
                    <a:pt x="2270346" y="1435657"/>
                    <a:pt x="2193481" y="1481283"/>
                    <a:pt x="2130618" y="1456503"/>
                  </a:cubicBezTo>
                  <a:lnTo>
                    <a:pt x="2122446" y="1450543"/>
                  </a:lnTo>
                  <a:lnTo>
                    <a:pt x="2073342" y="1537383"/>
                  </a:lnTo>
                  <a:cubicBezTo>
                    <a:pt x="1956326" y="1707332"/>
                    <a:pt x="1777505" y="1823181"/>
                    <a:pt x="1578649" y="1852385"/>
                  </a:cubicBezTo>
                  <a:lnTo>
                    <a:pt x="1529689" y="1852173"/>
                  </a:lnTo>
                  <a:lnTo>
                    <a:pt x="1543859" y="1854369"/>
                  </a:lnTo>
                  <a:lnTo>
                    <a:pt x="1517794" y="2022517"/>
                  </a:lnTo>
                  <a:lnTo>
                    <a:pt x="1608110" y="1980647"/>
                  </a:lnTo>
                  <a:lnTo>
                    <a:pt x="1667165" y="2083646"/>
                  </a:lnTo>
                  <a:lnTo>
                    <a:pt x="1662668" y="2082949"/>
                  </a:lnTo>
                  <a:lnTo>
                    <a:pt x="1647659" y="2101597"/>
                  </a:lnTo>
                  <a:lnTo>
                    <a:pt x="1880132" y="2279109"/>
                  </a:lnTo>
                  <a:lnTo>
                    <a:pt x="1945889" y="2347270"/>
                  </a:lnTo>
                  <a:lnTo>
                    <a:pt x="1939779" y="2357409"/>
                  </a:lnTo>
                  <a:lnTo>
                    <a:pt x="1950242" y="2352557"/>
                  </a:lnTo>
                  <a:lnTo>
                    <a:pt x="1951198" y="2361659"/>
                  </a:lnTo>
                  <a:lnTo>
                    <a:pt x="1951495" y="2361602"/>
                  </a:lnTo>
                  <a:lnTo>
                    <a:pt x="2093264" y="3011097"/>
                  </a:lnTo>
                  <a:lnTo>
                    <a:pt x="2096118" y="3010558"/>
                  </a:lnTo>
                  <a:lnTo>
                    <a:pt x="2139955" y="3181210"/>
                  </a:lnTo>
                  <a:lnTo>
                    <a:pt x="2039365" y="3200223"/>
                  </a:lnTo>
                  <a:lnTo>
                    <a:pt x="2049966" y="3301047"/>
                  </a:lnTo>
                  <a:lnTo>
                    <a:pt x="2012175" y="4137890"/>
                  </a:lnTo>
                  <a:lnTo>
                    <a:pt x="2025249" y="4162048"/>
                  </a:lnTo>
                  <a:cubicBezTo>
                    <a:pt x="2042188" y="4206979"/>
                    <a:pt x="2048098" y="4258894"/>
                    <a:pt x="2039788" y="4312503"/>
                  </a:cubicBezTo>
                  <a:cubicBezTo>
                    <a:pt x="2017628" y="4455460"/>
                    <a:pt x="1902738" y="4556325"/>
                    <a:pt x="1783174" y="4537791"/>
                  </a:cubicBezTo>
                  <a:lnTo>
                    <a:pt x="1781626" y="4537357"/>
                  </a:lnTo>
                  <a:lnTo>
                    <a:pt x="1809177" y="4476531"/>
                  </a:lnTo>
                  <a:cubicBezTo>
                    <a:pt x="1838588" y="4395622"/>
                    <a:pt x="1835946" y="4321868"/>
                    <a:pt x="1794281" y="4274446"/>
                  </a:cubicBezTo>
                  <a:cubicBezTo>
                    <a:pt x="1794641" y="4303622"/>
                    <a:pt x="1789612" y="4334866"/>
                    <a:pt x="1779768" y="4367164"/>
                  </a:cubicBezTo>
                  <a:lnTo>
                    <a:pt x="1753639" y="4426801"/>
                  </a:lnTo>
                  <a:lnTo>
                    <a:pt x="1743233" y="4362647"/>
                  </a:lnTo>
                  <a:cubicBezTo>
                    <a:pt x="1739534" y="4280352"/>
                    <a:pt x="1763925" y="4196309"/>
                    <a:pt x="1813713" y="4125490"/>
                  </a:cubicBezTo>
                  <a:lnTo>
                    <a:pt x="1842205" y="4093075"/>
                  </a:lnTo>
                  <a:lnTo>
                    <a:pt x="1812391" y="3341330"/>
                  </a:lnTo>
                  <a:lnTo>
                    <a:pt x="1800990" y="3245280"/>
                  </a:lnTo>
                  <a:lnTo>
                    <a:pt x="1780558" y="3249142"/>
                  </a:lnTo>
                  <a:lnTo>
                    <a:pt x="1759084" y="3074262"/>
                  </a:lnTo>
                  <a:lnTo>
                    <a:pt x="1776516" y="3070967"/>
                  </a:lnTo>
                  <a:lnTo>
                    <a:pt x="1731882" y="2792122"/>
                  </a:lnTo>
                  <a:lnTo>
                    <a:pt x="1691014" y="2900681"/>
                  </a:lnTo>
                  <a:cubicBezTo>
                    <a:pt x="1636110" y="3068149"/>
                    <a:pt x="1592078" y="3250628"/>
                    <a:pt x="1562230" y="3443181"/>
                  </a:cubicBezTo>
                  <a:lnTo>
                    <a:pt x="1551083" y="3528300"/>
                  </a:lnTo>
                  <a:lnTo>
                    <a:pt x="1552353" y="3528497"/>
                  </a:lnTo>
                  <a:lnTo>
                    <a:pt x="1518990" y="3871027"/>
                  </a:lnTo>
                  <a:cubicBezTo>
                    <a:pt x="1500073" y="4032824"/>
                    <a:pt x="1477414" y="4199871"/>
                    <a:pt x="1450970" y="4370466"/>
                  </a:cubicBezTo>
                  <a:cubicBezTo>
                    <a:pt x="1427831" y="4519737"/>
                    <a:pt x="1402751" y="4665541"/>
                    <a:pt x="1376106" y="4806801"/>
                  </a:cubicBezTo>
                  <a:lnTo>
                    <a:pt x="1332896" y="5016583"/>
                  </a:lnTo>
                  <a:lnTo>
                    <a:pt x="1306388" y="5165503"/>
                  </a:lnTo>
                  <a:cubicBezTo>
                    <a:pt x="1276383" y="5325525"/>
                    <a:pt x="1243869" y="5490912"/>
                    <a:pt x="1209040" y="5659996"/>
                  </a:cubicBezTo>
                  <a:lnTo>
                    <a:pt x="1104006" y="6148211"/>
                  </a:lnTo>
                  <a:lnTo>
                    <a:pt x="1077352" y="6144079"/>
                  </a:lnTo>
                  <a:lnTo>
                    <a:pt x="1159349" y="6244054"/>
                  </a:lnTo>
                  <a:cubicBezTo>
                    <a:pt x="1238524" y="6343248"/>
                    <a:pt x="1295294" y="6427093"/>
                    <a:pt x="1262439" y="6449540"/>
                  </a:cubicBezTo>
                  <a:cubicBezTo>
                    <a:pt x="1218632" y="6479468"/>
                    <a:pt x="868341" y="6417824"/>
                    <a:pt x="812357" y="6321020"/>
                  </a:cubicBezTo>
                  <a:cubicBezTo>
                    <a:pt x="791363" y="6284718"/>
                    <a:pt x="797326" y="6218860"/>
                    <a:pt x="814798" y="6148159"/>
                  </a:cubicBezTo>
                  <a:lnTo>
                    <a:pt x="827242" y="6105309"/>
                  </a:lnTo>
                  <a:lnTo>
                    <a:pt x="815940" y="6103557"/>
                  </a:lnTo>
                  <a:lnTo>
                    <a:pt x="1127721" y="4092236"/>
                  </a:lnTo>
                  <a:cubicBezTo>
                    <a:pt x="1135712" y="4040689"/>
                    <a:pt x="1100402" y="3992425"/>
                    <a:pt x="1048856" y="3984435"/>
                  </a:cubicBezTo>
                  <a:cubicBezTo>
                    <a:pt x="997310" y="3976444"/>
                    <a:pt x="949046" y="4011754"/>
                    <a:pt x="941055" y="4063300"/>
                  </a:cubicBezTo>
                  <a:lnTo>
                    <a:pt x="629275" y="6074622"/>
                  </a:lnTo>
                  <a:lnTo>
                    <a:pt x="602709" y="6070504"/>
                  </a:lnTo>
                  <a:lnTo>
                    <a:pt x="601597" y="6115110"/>
                  </a:lnTo>
                  <a:cubicBezTo>
                    <a:pt x="596844" y="6187783"/>
                    <a:pt x="582588" y="6252356"/>
                    <a:pt x="551589" y="6280598"/>
                  </a:cubicBezTo>
                  <a:cubicBezTo>
                    <a:pt x="468925" y="6355910"/>
                    <a:pt x="116410" y="6308610"/>
                    <a:pt x="83720" y="6266823"/>
                  </a:cubicBezTo>
                  <a:cubicBezTo>
                    <a:pt x="59203" y="6235483"/>
                    <a:pt x="138692" y="6172760"/>
                    <a:pt x="244183" y="6102192"/>
                  </a:cubicBezTo>
                  <a:lnTo>
                    <a:pt x="352599" y="6031733"/>
                  </a:lnTo>
                  <a:lnTo>
                    <a:pt x="336282" y="6029204"/>
                  </a:lnTo>
                  <a:lnTo>
                    <a:pt x="383985" y="5532103"/>
                  </a:lnTo>
                  <a:cubicBezTo>
                    <a:pt x="401981" y="5360411"/>
                    <a:pt x="421063" y="5192941"/>
                    <a:pt x="440914" y="5031345"/>
                  </a:cubicBezTo>
                  <a:lnTo>
                    <a:pt x="475349" y="4770835"/>
                  </a:lnTo>
                  <a:lnTo>
                    <a:pt x="479342" y="4729835"/>
                  </a:lnTo>
                  <a:cubicBezTo>
                    <a:pt x="498259" y="4568038"/>
                    <a:pt x="520917" y="4400991"/>
                    <a:pt x="547362" y="4230395"/>
                  </a:cubicBezTo>
                  <a:cubicBezTo>
                    <a:pt x="573806" y="4059800"/>
                    <a:pt x="602785" y="3893733"/>
                    <a:pt x="633740" y="3733802"/>
                  </a:cubicBezTo>
                  <a:lnTo>
                    <a:pt x="695355" y="3445409"/>
                  </a:lnTo>
                  <a:lnTo>
                    <a:pt x="688734" y="3443202"/>
                  </a:lnTo>
                  <a:lnTo>
                    <a:pt x="688623" y="3441985"/>
                  </a:lnTo>
                  <a:lnTo>
                    <a:pt x="712033" y="3311390"/>
                  </a:lnTo>
                  <a:cubicBezTo>
                    <a:pt x="741881" y="3118837"/>
                    <a:pt x="755161" y="2931591"/>
                    <a:pt x="753535" y="2755360"/>
                  </a:cubicBezTo>
                  <a:lnTo>
                    <a:pt x="748328" y="2656235"/>
                  </a:lnTo>
                  <a:lnTo>
                    <a:pt x="629856" y="2891618"/>
                  </a:lnTo>
                  <a:lnTo>
                    <a:pt x="649646" y="2902285"/>
                  </a:lnTo>
                  <a:lnTo>
                    <a:pt x="576234" y="3062456"/>
                  </a:lnTo>
                  <a:lnTo>
                    <a:pt x="547991" y="3047232"/>
                  </a:lnTo>
                  <a:lnTo>
                    <a:pt x="506428" y="3138889"/>
                  </a:lnTo>
                  <a:lnTo>
                    <a:pt x="276283" y="3774866"/>
                  </a:lnTo>
                  <a:lnTo>
                    <a:pt x="279275" y="3775488"/>
                  </a:lnTo>
                  <a:lnTo>
                    <a:pt x="267986" y="3855437"/>
                  </a:lnTo>
                  <a:lnTo>
                    <a:pt x="261309" y="3854049"/>
                  </a:lnTo>
                  <a:lnTo>
                    <a:pt x="275810" y="3887095"/>
                  </a:lnTo>
                  <a:cubicBezTo>
                    <a:pt x="301821" y="3969664"/>
                    <a:pt x="299623" y="4057147"/>
                    <a:pt x="271182" y="4134461"/>
                  </a:cubicBezTo>
                  <a:lnTo>
                    <a:pt x="241842" y="4192453"/>
                  </a:lnTo>
                  <a:lnTo>
                    <a:pt x="234994" y="4127704"/>
                  </a:lnTo>
                  <a:cubicBezTo>
                    <a:pt x="235390" y="4093942"/>
                    <a:pt x="240057" y="4062641"/>
                    <a:pt x="249233" y="4034944"/>
                  </a:cubicBezTo>
                  <a:cubicBezTo>
                    <a:pt x="195166" y="4067526"/>
                    <a:pt x="170319" y="4137019"/>
                    <a:pt x="173854" y="4223035"/>
                  </a:cubicBezTo>
                  <a:lnTo>
                    <a:pt x="181698" y="4289347"/>
                  </a:lnTo>
                  <a:lnTo>
                    <a:pt x="180090" y="4289292"/>
                  </a:lnTo>
                  <a:cubicBezTo>
                    <a:pt x="60526" y="4270758"/>
                    <a:pt x="-18435" y="4139844"/>
                    <a:pt x="3725" y="3996887"/>
                  </a:cubicBezTo>
                  <a:cubicBezTo>
                    <a:pt x="12035" y="3943278"/>
                    <a:pt x="33386" y="3895589"/>
                    <a:pt x="63132" y="3857895"/>
                  </a:cubicBezTo>
                  <a:lnTo>
                    <a:pt x="78586" y="3842995"/>
                  </a:lnTo>
                  <a:lnTo>
                    <a:pt x="73440" y="3842871"/>
                  </a:lnTo>
                  <a:lnTo>
                    <a:pt x="80530" y="3816479"/>
                  </a:lnTo>
                  <a:lnTo>
                    <a:pt x="71027" y="3814504"/>
                  </a:lnTo>
                  <a:lnTo>
                    <a:pt x="92527" y="3736677"/>
                  </a:lnTo>
                  <a:lnTo>
                    <a:pt x="101469" y="3738536"/>
                  </a:lnTo>
                  <a:lnTo>
                    <a:pt x="292199" y="3028571"/>
                  </a:lnTo>
                  <a:lnTo>
                    <a:pt x="334398" y="2932097"/>
                  </a:lnTo>
                  <a:lnTo>
                    <a:pt x="254271" y="2888905"/>
                  </a:lnTo>
                  <a:lnTo>
                    <a:pt x="322422" y="2779965"/>
                  </a:lnTo>
                  <a:lnTo>
                    <a:pt x="648998" y="2212857"/>
                  </a:lnTo>
                  <a:lnTo>
                    <a:pt x="674399" y="2154785"/>
                  </a:lnTo>
                  <a:lnTo>
                    <a:pt x="680458" y="2160338"/>
                  </a:lnTo>
                  <a:lnTo>
                    <a:pt x="679398" y="2155904"/>
                  </a:lnTo>
                  <a:lnTo>
                    <a:pt x="769828" y="2106996"/>
                  </a:lnTo>
                  <a:lnTo>
                    <a:pt x="1036409" y="2011328"/>
                  </a:lnTo>
                  <a:lnTo>
                    <a:pt x="1025900" y="1984242"/>
                  </a:lnTo>
                  <a:lnTo>
                    <a:pt x="1025604" y="1984196"/>
                  </a:lnTo>
                  <a:lnTo>
                    <a:pt x="1113069" y="1903909"/>
                  </a:lnTo>
                  <a:lnTo>
                    <a:pt x="1186471" y="1971158"/>
                  </a:lnTo>
                  <a:lnTo>
                    <a:pt x="1212536" y="1803010"/>
                  </a:lnTo>
                  <a:lnTo>
                    <a:pt x="1236189" y="1806677"/>
                  </a:lnTo>
                  <a:lnTo>
                    <a:pt x="1168003" y="1784604"/>
                  </a:lnTo>
                  <a:cubicBezTo>
                    <a:pt x="977439" y="1687094"/>
                    <a:pt x="839205" y="1503631"/>
                    <a:pt x="789657" y="1287211"/>
                  </a:cubicBezTo>
                  <a:lnTo>
                    <a:pt x="783377" y="1239345"/>
                  </a:lnTo>
                  <a:lnTo>
                    <a:pt x="764503" y="1245304"/>
                  </a:lnTo>
                  <a:cubicBezTo>
                    <a:pt x="697021" y="1248759"/>
                    <a:pt x="638703" y="1181017"/>
                    <a:pt x="634247" y="1093999"/>
                  </a:cubicBezTo>
                  <a:cubicBezTo>
                    <a:pt x="629792" y="1006981"/>
                    <a:pt x="680887" y="933638"/>
                    <a:pt x="748370" y="930183"/>
                  </a:cubicBezTo>
                  <a:lnTo>
                    <a:pt x="788582" y="938482"/>
                  </a:lnTo>
                  <a:lnTo>
                    <a:pt x="795022" y="906920"/>
                  </a:lnTo>
                  <a:lnTo>
                    <a:pt x="796190" y="903096"/>
                  </a:lnTo>
                  <a:lnTo>
                    <a:pt x="801847" y="629468"/>
                  </a:lnTo>
                  <a:lnTo>
                    <a:pt x="775825" y="583615"/>
                  </a:lnTo>
                  <a:cubicBezTo>
                    <a:pt x="680655" y="400361"/>
                    <a:pt x="639164" y="202248"/>
                    <a:pt x="663800" y="0"/>
                  </a:cubicBezTo>
                  <a:lnTo>
                    <a:pt x="747664" y="87803"/>
                  </a:lnTo>
                  <a:lnTo>
                    <a:pt x="814392" y="71373"/>
                  </a:lnTo>
                  <a:cubicBezTo>
                    <a:pt x="993594" y="33574"/>
                    <a:pt x="1195203" y="22010"/>
                    <a:pt x="1406685" y="41764"/>
                  </a:cubicBezTo>
                  <a:lnTo>
                    <a:pt x="1530842" y="57188"/>
                  </a:lnTo>
                  <a:lnTo>
                    <a:pt x="1530810" y="57388"/>
                  </a:lnTo>
                  <a:close/>
                </a:path>
              </a:pathLst>
            </a:custGeom>
            <a:solidFill>
              <a:srgbClr val="493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5582757" y="2185517"/>
              <a:ext cx="1193984" cy="3628002"/>
            </a:xfrm>
            <a:custGeom>
              <a:avLst/>
              <a:gdLst>
                <a:gd name="connsiteX0" fmla="*/ 1024821 w 2060380"/>
                <a:gd name="connsiteY0" fmla="*/ 0 h 6260605"/>
                <a:gd name="connsiteX1" fmla="*/ 1767782 w 2060380"/>
                <a:gd name="connsiteY1" fmla="*/ 742961 h 6260605"/>
                <a:gd name="connsiteX2" fmla="*/ 1763946 w 2060380"/>
                <a:gd name="connsiteY2" fmla="*/ 818926 h 6260605"/>
                <a:gd name="connsiteX3" fmla="*/ 1756768 w 2060380"/>
                <a:gd name="connsiteY3" fmla="*/ 865963 h 6260605"/>
                <a:gd name="connsiteX4" fmla="*/ 1782026 w 2060380"/>
                <a:gd name="connsiteY4" fmla="*/ 865129 h 6260605"/>
                <a:gd name="connsiteX5" fmla="*/ 1866691 w 2060380"/>
                <a:gd name="connsiteY5" fmla="*/ 1045937 h 6260605"/>
                <a:gd name="connsiteX6" fmla="*/ 1712646 w 2060380"/>
                <a:gd name="connsiteY6" fmla="*/ 1172941 h 6260605"/>
                <a:gd name="connsiteX7" fmla="*/ 1703217 w 2060380"/>
                <a:gd name="connsiteY7" fmla="*/ 1168076 h 6260605"/>
                <a:gd name="connsiteX8" fmla="*/ 1690659 w 2060380"/>
                <a:gd name="connsiteY8" fmla="*/ 1211060 h 6260605"/>
                <a:gd name="connsiteX9" fmla="*/ 1240587 w 2060380"/>
                <a:gd name="connsiteY9" fmla="*/ 1644626 h 6260605"/>
                <a:gd name="connsiteX10" fmla="*/ 1169824 w 2060380"/>
                <a:gd name="connsiteY10" fmla="*/ 1655993 h 6260605"/>
                <a:gd name="connsiteX11" fmla="*/ 1193759 w 2060380"/>
                <a:gd name="connsiteY11" fmla="*/ 1655993 h 6260605"/>
                <a:gd name="connsiteX12" fmla="*/ 1193759 w 2060380"/>
                <a:gd name="connsiteY12" fmla="*/ 1826149 h 6260605"/>
                <a:gd name="connsiteX13" fmla="*/ 1276595 w 2060380"/>
                <a:gd name="connsiteY13" fmla="*/ 1770938 h 6260605"/>
                <a:gd name="connsiteX14" fmla="*/ 1350731 w 2060380"/>
                <a:gd name="connsiteY14" fmla="*/ 1863676 h 6260605"/>
                <a:gd name="connsiteX15" fmla="*/ 1346180 w 2060380"/>
                <a:gd name="connsiteY15" fmla="*/ 1863676 h 6260605"/>
                <a:gd name="connsiteX16" fmla="*/ 1334205 w 2060380"/>
                <a:gd name="connsiteY16" fmla="*/ 1884403 h 6260605"/>
                <a:gd name="connsiteX17" fmla="*/ 1591126 w 2060380"/>
                <a:gd name="connsiteY17" fmla="*/ 2024208 h 6260605"/>
                <a:gd name="connsiteX18" fmla="*/ 1666548 w 2060380"/>
                <a:gd name="connsiteY18" fmla="*/ 2081492 h 6260605"/>
                <a:gd name="connsiteX19" fmla="*/ 1662063 w 2060380"/>
                <a:gd name="connsiteY19" fmla="*/ 2092448 h 6260605"/>
                <a:gd name="connsiteX20" fmla="*/ 1671659 w 2060380"/>
                <a:gd name="connsiteY20" fmla="*/ 2086050 h 6260605"/>
                <a:gd name="connsiteX21" fmla="*/ 1915499 w 2060380"/>
                <a:gd name="connsiteY21" fmla="*/ 3008070 h 6260605"/>
                <a:gd name="connsiteX22" fmla="*/ 2006345 w 2060380"/>
                <a:gd name="connsiteY22" fmla="*/ 3840825 h 6260605"/>
                <a:gd name="connsiteX23" fmla="*/ 2022965 w 2060380"/>
                <a:gd name="connsiteY23" fmla="*/ 3862695 h 6260605"/>
                <a:gd name="connsiteX24" fmla="*/ 2060380 w 2060380"/>
                <a:gd name="connsiteY24" fmla="*/ 4009147 h 6260605"/>
                <a:gd name="connsiteX25" fmla="*/ 1841305 w 2060380"/>
                <a:gd name="connsiteY25" fmla="*/ 4271085 h 6260605"/>
                <a:gd name="connsiteX26" fmla="*/ 1839708 w 2060380"/>
                <a:gd name="connsiteY26" fmla="*/ 4270893 h 6260605"/>
                <a:gd name="connsiteX27" fmla="*/ 1857617 w 2060380"/>
                <a:gd name="connsiteY27" fmla="*/ 4206565 h 6260605"/>
                <a:gd name="connsiteX28" fmla="*/ 1811940 w 2060380"/>
                <a:gd name="connsiteY28" fmla="*/ 4009147 h 6260605"/>
                <a:gd name="connsiteX29" fmla="*/ 1811802 w 2060380"/>
                <a:gd name="connsiteY29" fmla="*/ 4102994 h 6260605"/>
                <a:gd name="connsiteX30" fmla="*/ 1795116 w 2060380"/>
                <a:gd name="connsiteY30" fmla="*/ 4165929 h 6260605"/>
                <a:gd name="connsiteX31" fmla="*/ 1775006 w 2060380"/>
                <a:gd name="connsiteY31" fmla="*/ 4104127 h 6260605"/>
                <a:gd name="connsiteX32" fmla="*/ 1808325 w 2060380"/>
                <a:gd name="connsiteY32" fmla="*/ 3858972 h 6260605"/>
                <a:gd name="connsiteX33" fmla="*/ 1831516 w 2060380"/>
                <a:gd name="connsiteY33" fmla="*/ 3822576 h 6260605"/>
                <a:gd name="connsiteX34" fmla="*/ 1686899 w 2060380"/>
                <a:gd name="connsiteY34" fmla="*/ 3084270 h 6260605"/>
                <a:gd name="connsiteX35" fmla="*/ 1529980 w 2060380"/>
                <a:gd name="connsiteY35" fmla="*/ 2521526 h 6260605"/>
                <a:gd name="connsiteX36" fmla="*/ 1499454 w 2060380"/>
                <a:gd name="connsiteY36" fmla="*/ 2667415 h 6260605"/>
                <a:gd name="connsiteX37" fmla="*/ 1455292 w 2060380"/>
                <a:gd name="connsiteY37" fmla="*/ 3223239 h 6260605"/>
                <a:gd name="connsiteX38" fmla="*/ 1457316 w 2060380"/>
                <a:gd name="connsiteY38" fmla="*/ 3309061 h 6260605"/>
                <a:gd name="connsiteX39" fmla="*/ 1458601 w 2060380"/>
                <a:gd name="connsiteY39" fmla="*/ 3309061 h 6260605"/>
                <a:gd name="connsiteX40" fmla="*/ 1478101 w 2060380"/>
                <a:gd name="connsiteY40" fmla="*/ 3652659 h 6260605"/>
                <a:gd name="connsiteX41" fmla="*/ 1487390 w 2060380"/>
                <a:gd name="connsiteY41" fmla="*/ 4156623 h 6260605"/>
                <a:gd name="connsiteX42" fmla="*/ 1480249 w 2060380"/>
                <a:gd name="connsiteY42" fmla="*/ 4599276 h 6260605"/>
                <a:gd name="connsiteX43" fmla="*/ 1469684 w 2060380"/>
                <a:gd name="connsiteY43" fmla="*/ 4813201 h 6260605"/>
                <a:gd name="connsiteX44" fmla="*/ 1466301 w 2060380"/>
                <a:gd name="connsiteY44" fmla="*/ 4964424 h 6260605"/>
                <a:gd name="connsiteX45" fmla="*/ 1445850 w 2060380"/>
                <a:gd name="connsiteY45" fmla="*/ 5467993 h 6260605"/>
                <a:gd name="connsiteX46" fmla="*/ 1416842 w 2060380"/>
                <a:gd name="connsiteY46" fmla="*/ 5966536 h 6260605"/>
                <a:gd name="connsiteX47" fmla="*/ 1389869 w 2060380"/>
                <a:gd name="connsiteY47" fmla="*/ 5966536 h 6260605"/>
                <a:gd name="connsiteX48" fmla="*/ 1486213 w 2060380"/>
                <a:gd name="connsiteY48" fmla="*/ 6052770 h 6260605"/>
                <a:gd name="connsiteX49" fmla="*/ 1619563 w 2060380"/>
                <a:gd name="connsiteY49" fmla="*/ 6240039 h 6260605"/>
                <a:gd name="connsiteX50" fmla="*/ 1155106 w 2060380"/>
                <a:gd name="connsiteY50" fmla="*/ 6181981 h 6260605"/>
                <a:gd name="connsiteX51" fmla="*/ 1131039 w 2060380"/>
                <a:gd name="connsiteY51" fmla="*/ 6010786 h 6260605"/>
                <a:gd name="connsiteX52" fmla="*/ 1136772 w 2060380"/>
                <a:gd name="connsiteY52" fmla="*/ 5966536 h 6260605"/>
                <a:gd name="connsiteX53" fmla="*/ 1125335 w 2060380"/>
                <a:gd name="connsiteY53" fmla="*/ 5966536 h 6260605"/>
                <a:gd name="connsiteX54" fmla="*/ 1125336 w 2060380"/>
                <a:gd name="connsiteY54" fmla="*/ 3931193 h 6260605"/>
                <a:gd name="connsiteX55" fmla="*/ 1030888 w 2060380"/>
                <a:gd name="connsiteY55" fmla="*/ 3836745 h 6260605"/>
                <a:gd name="connsiteX56" fmla="*/ 936440 w 2060380"/>
                <a:gd name="connsiteY56" fmla="*/ 3931193 h 6260605"/>
                <a:gd name="connsiteX57" fmla="*/ 936440 w 2060380"/>
                <a:gd name="connsiteY57" fmla="*/ 5966536 h 6260605"/>
                <a:gd name="connsiteX58" fmla="*/ 909558 w 2060380"/>
                <a:gd name="connsiteY58" fmla="*/ 5966536 h 6260605"/>
                <a:gd name="connsiteX59" fmla="*/ 915291 w 2060380"/>
                <a:gd name="connsiteY59" fmla="*/ 6010786 h 6260605"/>
                <a:gd name="connsiteX60" fmla="*/ 891224 w 2060380"/>
                <a:gd name="connsiteY60" fmla="*/ 6181981 h 6260605"/>
                <a:gd name="connsiteX61" fmla="*/ 426767 w 2060380"/>
                <a:gd name="connsiteY61" fmla="*/ 6240039 h 6260605"/>
                <a:gd name="connsiteX62" fmla="*/ 560117 w 2060380"/>
                <a:gd name="connsiteY62" fmla="*/ 6052770 h 6260605"/>
                <a:gd name="connsiteX63" fmla="*/ 656461 w 2060380"/>
                <a:gd name="connsiteY63" fmla="*/ 5966536 h 6260605"/>
                <a:gd name="connsiteX64" fmla="*/ 639949 w 2060380"/>
                <a:gd name="connsiteY64" fmla="*/ 5966536 h 6260605"/>
                <a:gd name="connsiteX65" fmla="*/ 610941 w 2060380"/>
                <a:gd name="connsiteY65" fmla="*/ 5467995 h 6260605"/>
                <a:gd name="connsiteX66" fmla="*/ 590490 w 2060380"/>
                <a:gd name="connsiteY66" fmla="*/ 4964426 h 6260605"/>
                <a:gd name="connsiteX67" fmla="*/ 584613 w 2060380"/>
                <a:gd name="connsiteY67" fmla="*/ 4701716 h 6260605"/>
                <a:gd name="connsiteX68" fmla="*/ 582279 w 2060380"/>
                <a:gd name="connsiteY68" fmla="*/ 4660588 h 6260605"/>
                <a:gd name="connsiteX69" fmla="*/ 572990 w 2060380"/>
                <a:gd name="connsiteY69" fmla="*/ 4156623 h 6260605"/>
                <a:gd name="connsiteX70" fmla="*/ 582279 w 2060380"/>
                <a:gd name="connsiteY70" fmla="*/ 3652659 h 6260605"/>
                <a:gd name="connsiteX71" fmla="*/ 598989 w 2060380"/>
                <a:gd name="connsiteY71" fmla="*/ 3358232 h 6260605"/>
                <a:gd name="connsiteX72" fmla="*/ 592109 w 2060380"/>
                <a:gd name="connsiteY72" fmla="*/ 3357065 h 6260605"/>
                <a:gd name="connsiteX73" fmla="*/ 591813 w 2060380"/>
                <a:gd name="connsiteY73" fmla="*/ 3355879 h 6260605"/>
                <a:gd name="connsiteX74" fmla="*/ 594941 w 2060380"/>
                <a:gd name="connsiteY74" fmla="*/ 3223239 h 6260605"/>
                <a:gd name="connsiteX75" fmla="*/ 550779 w 2060380"/>
                <a:gd name="connsiteY75" fmla="*/ 2667415 h 6260605"/>
                <a:gd name="connsiteX76" fmla="*/ 521113 w 2060380"/>
                <a:gd name="connsiteY76" fmla="*/ 2525634 h 6260605"/>
                <a:gd name="connsiteX77" fmla="*/ 365339 w 2060380"/>
                <a:gd name="connsiteY77" fmla="*/ 3084270 h 6260605"/>
                <a:gd name="connsiteX78" fmla="*/ 222637 w 2060380"/>
                <a:gd name="connsiteY78" fmla="*/ 3812802 h 6260605"/>
                <a:gd name="connsiteX79" fmla="*/ 252055 w 2060380"/>
                <a:gd name="connsiteY79" fmla="*/ 3858972 h 6260605"/>
                <a:gd name="connsiteX80" fmla="*/ 285374 w 2060380"/>
                <a:gd name="connsiteY80" fmla="*/ 4104127 h 6260605"/>
                <a:gd name="connsiteX81" fmla="*/ 265264 w 2060380"/>
                <a:gd name="connsiteY81" fmla="*/ 4165929 h 6260605"/>
                <a:gd name="connsiteX82" fmla="*/ 248578 w 2060380"/>
                <a:gd name="connsiteY82" fmla="*/ 4102994 h 6260605"/>
                <a:gd name="connsiteX83" fmla="*/ 248440 w 2060380"/>
                <a:gd name="connsiteY83" fmla="*/ 4009147 h 6260605"/>
                <a:gd name="connsiteX84" fmla="*/ 202763 w 2060380"/>
                <a:gd name="connsiteY84" fmla="*/ 4206565 h 6260605"/>
                <a:gd name="connsiteX85" fmla="*/ 220672 w 2060380"/>
                <a:gd name="connsiteY85" fmla="*/ 4270893 h 6260605"/>
                <a:gd name="connsiteX86" fmla="*/ 219075 w 2060380"/>
                <a:gd name="connsiteY86" fmla="*/ 4271085 h 6260605"/>
                <a:gd name="connsiteX87" fmla="*/ 0 w 2060380"/>
                <a:gd name="connsiteY87" fmla="*/ 4009147 h 6260605"/>
                <a:gd name="connsiteX88" fmla="*/ 37414 w 2060380"/>
                <a:gd name="connsiteY88" fmla="*/ 3862695 h 6260605"/>
                <a:gd name="connsiteX89" fmla="*/ 50403 w 2060380"/>
                <a:gd name="connsiteY89" fmla="*/ 3845604 h 6260605"/>
                <a:gd name="connsiteX90" fmla="*/ 45299 w 2060380"/>
                <a:gd name="connsiteY90" fmla="*/ 3846270 h 6260605"/>
                <a:gd name="connsiteX91" fmla="*/ 136739 w 2060380"/>
                <a:gd name="connsiteY91" fmla="*/ 3008070 h 6260605"/>
                <a:gd name="connsiteX92" fmla="*/ 380579 w 2060380"/>
                <a:gd name="connsiteY92" fmla="*/ 2086050 h 6260605"/>
                <a:gd name="connsiteX93" fmla="*/ 387417 w 2060380"/>
                <a:gd name="connsiteY93" fmla="*/ 2090609 h 6260605"/>
                <a:gd name="connsiteX94" fmla="*/ 385690 w 2060380"/>
                <a:gd name="connsiteY94" fmla="*/ 2086390 h 6260605"/>
                <a:gd name="connsiteX95" fmla="*/ 467561 w 2060380"/>
                <a:gd name="connsiteY95" fmla="*/ 2024207 h 6260605"/>
                <a:gd name="connsiteX96" fmla="*/ 716342 w 2060380"/>
                <a:gd name="connsiteY96" fmla="*/ 1888832 h 6260605"/>
                <a:gd name="connsiteX97" fmla="*/ 701807 w 2060380"/>
                <a:gd name="connsiteY97" fmla="*/ 1863676 h 6260605"/>
                <a:gd name="connsiteX98" fmla="*/ 701507 w 2060380"/>
                <a:gd name="connsiteY98" fmla="*/ 1863676 h 6260605"/>
                <a:gd name="connsiteX99" fmla="*/ 775642 w 2060380"/>
                <a:gd name="connsiteY99" fmla="*/ 1770938 h 6260605"/>
                <a:gd name="connsiteX100" fmla="*/ 858479 w 2060380"/>
                <a:gd name="connsiteY100" fmla="*/ 1826150 h 6260605"/>
                <a:gd name="connsiteX101" fmla="*/ 858479 w 2060380"/>
                <a:gd name="connsiteY101" fmla="*/ 1655993 h 6260605"/>
                <a:gd name="connsiteX102" fmla="*/ 882414 w 2060380"/>
                <a:gd name="connsiteY102" fmla="*/ 1655993 h 6260605"/>
                <a:gd name="connsiteX103" fmla="*/ 811651 w 2060380"/>
                <a:gd name="connsiteY103" fmla="*/ 1644626 h 6260605"/>
                <a:gd name="connsiteX104" fmla="*/ 361579 w 2060380"/>
                <a:gd name="connsiteY104" fmla="*/ 1211060 h 6260605"/>
                <a:gd name="connsiteX105" fmla="*/ 348041 w 2060380"/>
                <a:gd name="connsiteY105" fmla="*/ 1164721 h 6260605"/>
                <a:gd name="connsiteX106" fmla="*/ 330303 w 2060380"/>
                <a:gd name="connsiteY106" fmla="*/ 1173501 h 6260605"/>
                <a:gd name="connsiteX107" fmla="*/ 178406 w 2060380"/>
                <a:gd name="connsiteY107" fmla="*/ 1043935 h 6260605"/>
                <a:gd name="connsiteX108" fmla="*/ 266088 w 2060380"/>
                <a:gd name="connsiteY108" fmla="*/ 864570 h 6260605"/>
                <a:gd name="connsiteX109" fmla="*/ 292867 w 2060380"/>
                <a:gd name="connsiteY109" fmla="*/ 865903 h 6260605"/>
                <a:gd name="connsiteX110" fmla="*/ 285696 w 2060380"/>
                <a:gd name="connsiteY110" fmla="*/ 818926 h 6260605"/>
                <a:gd name="connsiteX111" fmla="*/ 281860 w 2060380"/>
                <a:gd name="connsiteY111" fmla="*/ 742961 h 6260605"/>
                <a:gd name="connsiteX112" fmla="*/ 1024821 w 2060380"/>
                <a:gd name="connsiteY112" fmla="*/ 0 h 626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060380" h="6260605">
                  <a:moveTo>
                    <a:pt x="1024821" y="0"/>
                  </a:moveTo>
                  <a:cubicBezTo>
                    <a:pt x="1435146" y="0"/>
                    <a:pt x="1767782" y="332636"/>
                    <a:pt x="1767782" y="742961"/>
                  </a:cubicBezTo>
                  <a:cubicBezTo>
                    <a:pt x="1767782" y="768607"/>
                    <a:pt x="1766483" y="793950"/>
                    <a:pt x="1763946" y="818926"/>
                  </a:cubicBezTo>
                  <a:lnTo>
                    <a:pt x="1756768" y="865963"/>
                  </a:lnTo>
                  <a:lnTo>
                    <a:pt x="1782026" y="865129"/>
                  </a:lnTo>
                  <a:cubicBezTo>
                    <a:pt x="1847943" y="879987"/>
                    <a:pt x="1885849" y="960938"/>
                    <a:pt x="1866691" y="1045937"/>
                  </a:cubicBezTo>
                  <a:cubicBezTo>
                    <a:pt x="1847532" y="1130937"/>
                    <a:pt x="1778563" y="1187799"/>
                    <a:pt x="1712646" y="1172941"/>
                  </a:cubicBezTo>
                  <a:lnTo>
                    <a:pt x="1703217" y="1168076"/>
                  </a:lnTo>
                  <a:lnTo>
                    <a:pt x="1690659" y="1211060"/>
                  </a:lnTo>
                  <a:cubicBezTo>
                    <a:pt x="1608544" y="1417336"/>
                    <a:pt x="1443838" y="1577458"/>
                    <a:pt x="1240587" y="1644626"/>
                  </a:cubicBezTo>
                  <a:lnTo>
                    <a:pt x="1169824" y="1655993"/>
                  </a:lnTo>
                  <a:lnTo>
                    <a:pt x="1193759" y="1655993"/>
                  </a:lnTo>
                  <a:lnTo>
                    <a:pt x="1193759" y="1826149"/>
                  </a:lnTo>
                  <a:lnTo>
                    <a:pt x="1276595" y="1770938"/>
                  </a:lnTo>
                  <a:lnTo>
                    <a:pt x="1350731" y="1863676"/>
                  </a:lnTo>
                  <a:lnTo>
                    <a:pt x="1346180" y="1863676"/>
                  </a:lnTo>
                  <a:lnTo>
                    <a:pt x="1334205" y="1884403"/>
                  </a:lnTo>
                  <a:lnTo>
                    <a:pt x="1591126" y="2024208"/>
                  </a:lnTo>
                  <a:lnTo>
                    <a:pt x="1666548" y="2081492"/>
                  </a:lnTo>
                  <a:lnTo>
                    <a:pt x="1662063" y="2092448"/>
                  </a:lnTo>
                  <a:lnTo>
                    <a:pt x="1671659" y="2086050"/>
                  </a:lnTo>
                  <a:lnTo>
                    <a:pt x="1915499" y="3008070"/>
                  </a:lnTo>
                  <a:lnTo>
                    <a:pt x="2006345" y="3840825"/>
                  </a:lnTo>
                  <a:lnTo>
                    <a:pt x="2022965" y="3862695"/>
                  </a:lnTo>
                  <a:cubicBezTo>
                    <a:pt x="2046587" y="3904501"/>
                    <a:pt x="2060380" y="3954898"/>
                    <a:pt x="2060380" y="4009147"/>
                  </a:cubicBezTo>
                  <a:cubicBezTo>
                    <a:pt x="2060380" y="4153811"/>
                    <a:pt x="1962297" y="4271085"/>
                    <a:pt x="1841305" y="4271085"/>
                  </a:cubicBezTo>
                  <a:lnTo>
                    <a:pt x="1839708" y="4270893"/>
                  </a:lnTo>
                  <a:lnTo>
                    <a:pt x="1857617" y="4206565"/>
                  </a:lnTo>
                  <a:cubicBezTo>
                    <a:pt x="1874287" y="4122106"/>
                    <a:pt x="1860378" y="4049627"/>
                    <a:pt x="1811940" y="4009147"/>
                  </a:cubicBezTo>
                  <a:cubicBezTo>
                    <a:pt x="1816765" y="4037923"/>
                    <a:pt x="1816582" y="4069569"/>
                    <a:pt x="1811802" y="4102994"/>
                  </a:cubicBezTo>
                  <a:lnTo>
                    <a:pt x="1795116" y="4165929"/>
                  </a:lnTo>
                  <a:lnTo>
                    <a:pt x="1775006" y="4104127"/>
                  </a:lnTo>
                  <a:cubicBezTo>
                    <a:pt x="1758744" y="4023369"/>
                    <a:pt x="1769973" y="3936582"/>
                    <a:pt x="1808325" y="3858972"/>
                  </a:cubicBezTo>
                  <a:lnTo>
                    <a:pt x="1831516" y="3822576"/>
                  </a:lnTo>
                  <a:lnTo>
                    <a:pt x="1686899" y="3084270"/>
                  </a:lnTo>
                  <a:lnTo>
                    <a:pt x="1529980" y="2521526"/>
                  </a:lnTo>
                  <a:lnTo>
                    <a:pt x="1499454" y="2667415"/>
                  </a:lnTo>
                  <a:cubicBezTo>
                    <a:pt x="1470851" y="2841316"/>
                    <a:pt x="1455292" y="3028387"/>
                    <a:pt x="1455292" y="3223239"/>
                  </a:cubicBezTo>
                  <a:lnTo>
                    <a:pt x="1457316" y="3309061"/>
                  </a:lnTo>
                  <a:lnTo>
                    <a:pt x="1458601" y="3309061"/>
                  </a:lnTo>
                  <a:lnTo>
                    <a:pt x="1478101" y="3652659"/>
                  </a:lnTo>
                  <a:cubicBezTo>
                    <a:pt x="1484192" y="3815444"/>
                    <a:pt x="1487390" y="3983991"/>
                    <a:pt x="1487390" y="4156623"/>
                  </a:cubicBezTo>
                  <a:cubicBezTo>
                    <a:pt x="1487390" y="4307677"/>
                    <a:pt x="1484941" y="4455602"/>
                    <a:pt x="1480249" y="4599276"/>
                  </a:cubicBezTo>
                  <a:lnTo>
                    <a:pt x="1469684" y="4813201"/>
                  </a:lnTo>
                  <a:lnTo>
                    <a:pt x="1466301" y="4964424"/>
                  </a:lnTo>
                  <a:cubicBezTo>
                    <a:pt x="1461163" y="5127154"/>
                    <a:pt x="1454367" y="5295570"/>
                    <a:pt x="1445850" y="5467993"/>
                  </a:cubicBezTo>
                  <a:lnTo>
                    <a:pt x="1416842" y="5966536"/>
                  </a:lnTo>
                  <a:lnTo>
                    <a:pt x="1389869" y="5966536"/>
                  </a:lnTo>
                  <a:lnTo>
                    <a:pt x="1486213" y="6052770"/>
                  </a:lnTo>
                  <a:cubicBezTo>
                    <a:pt x="1579649" y="6138666"/>
                    <a:pt x="1648592" y="6212825"/>
                    <a:pt x="1619563" y="6240039"/>
                  </a:cubicBezTo>
                  <a:cubicBezTo>
                    <a:pt x="1580858" y="6276325"/>
                    <a:pt x="1225258" y="6269067"/>
                    <a:pt x="1155106" y="6181981"/>
                  </a:cubicBezTo>
                  <a:cubicBezTo>
                    <a:pt x="1128799" y="6149324"/>
                    <a:pt x="1124604" y="6083329"/>
                    <a:pt x="1131039" y="6010786"/>
                  </a:cubicBezTo>
                  <a:lnTo>
                    <a:pt x="1136772" y="5966536"/>
                  </a:lnTo>
                  <a:lnTo>
                    <a:pt x="1125335" y="5966536"/>
                  </a:lnTo>
                  <a:lnTo>
                    <a:pt x="1125336" y="3931193"/>
                  </a:lnTo>
                  <a:cubicBezTo>
                    <a:pt x="1125336" y="3879031"/>
                    <a:pt x="1083050" y="3836745"/>
                    <a:pt x="1030888" y="3836745"/>
                  </a:cubicBezTo>
                  <a:cubicBezTo>
                    <a:pt x="978726" y="3836745"/>
                    <a:pt x="936440" y="3879031"/>
                    <a:pt x="936440" y="3931193"/>
                  </a:cubicBezTo>
                  <a:lnTo>
                    <a:pt x="936440" y="5966536"/>
                  </a:lnTo>
                  <a:lnTo>
                    <a:pt x="909558" y="5966536"/>
                  </a:lnTo>
                  <a:lnTo>
                    <a:pt x="915291" y="6010786"/>
                  </a:lnTo>
                  <a:cubicBezTo>
                    <a:pt x="921727" y="6083329"/>
                    <a:pt x="917531" y="6149324"/>
                    <a:pt x="891224" y="6181981"/>
                  </a:cubicBezTo>
                  <a:cubicBezTo>
                    <a:pt x="821072" y="6269067"/>
                    <a:pt x="465472" y="6276325"/>
                    <a:pt x="426767" y="6240039"/>
                  </a:cubicBezTo>
                  <a:cubicBezTo>
                    <a:pt x="397739" y="6212825"/>
                    <a:pt x="466682" y="6138666"/>
                    <a:pt x="560117" y="6052770"/>
                  </a:cubicBezTo>
                  <a:lnTo>
                    <a:pt x="656461" y="5966536"/>
                  </a:lnTo>
                  <a:lnTo>
                    <a:pt x="639949" y="5966536"/>
                  </a:lnTo>
                  <a:lnTo>
                    <a:pt x="610941" y="5467995"/>
                  </a:lnTo>
                  <a:cubicBezTo>
                    <a:pt x="602424" y="5295572"/>
                    <a:pt x="595628" y="5127156"/>
                    <a:pt x="590490" y="4964426"/>
                  </a:cubicBezTo>
                  <a:lnTo>
                    <a:pt x="584613" y="4701716"/>
                  </a:lnTo>
                  <a:lnTo>
                    <a:pt x="582279" y="4660588"/>
                  </a:lnTo>
                  <a:cubicBezTo>
                    <a:pt x="576188" y="4497803"/>
                    <a:pt x="572990" y="4329256"/>
                    <a:pt x="572990" y="4156623"/>
                  </a:cubicBezTo>
                  <a:cubicBezTo>
                    <a:pt x="572990" y="3983991"/>
                    <a:pt x="576188" y="3815444"/>
                    <a:pt x="582279" y="3652659"/>
                  </a:cubicBezTo>
                  <a:lnTo>
                    <a:pt x="598989" y="3358232"/>
                  </a:lnTo>
                  <a:lnTo>
                    <a:pt x="592109" y="3357065"/>
                  </a:lnTo>
                  <a:lnTo>
                    <a:pt x="591813" y="3355879"/>
                  </a:lnTo>
                  <a:lnTo>
                    <a:pt x="594941" y="3223239"/>
                  </a:lnTo>
                  <a:cubicBezTo>
                    <a:pt x="594941" y="3028387"/>
                    <a:pt x="579382" y="2841316"/>
                    <a:pt x="550779" y="2667415"/>
                  </a:cubicBezTo>
                  <a:lnTo>
                    <a:pt x="521113" y="2525634"/>
                  </a:lnTo>
                  <a:lnTo>
                    <a:pt x="365339" y="3084270"/>
                  </a:lnTo>
                  <a:lnTo>
                    <a:pt x="222637" y="3812802"/>
                  </a:lnTo>
                  <a:lnTo>
                    <a:pt x="252055" y="3858972"/>
                  </a:lnTo>
                  <a:cubicBezTo>
                    <a:pt x="290407" y="3936582"/>
                    <a:pt x="301636" y="4023369"/>
                    <a:pt x="285374" y="4104127"/>
                  </a:cubicBezTo>
                  <a:lnTo>
                    <a:pt x="265264" y="4165929"/>
                  </a:lnTo>
                  <a:lnTo>
                    <a:pt x="248578" y="4102994"/>
                  </a:lnTo>
                  <a:cubicBezTo>
                    <a:pt x="243798" y="4069569"/>
                    <a:pt x="243615" y="4037923"/>
                    <a:pt x="248440" y="4009147"/>
                  </a:cubicBezTo>
                  <a:cubicBezTo>
                    <a:pt x="200002" y="4049627"/>
                    <a:pt x="186093" y="4122106"/>
                    <a:pt x="202763" y="4206565"/>
                  </a:cubicBezTo>
                  <a:lnTo>
                    <a:pt x="220672" y="4270893"/>
                  </a:lnTo>
                  <a:lnTo>
                    <a:pt x="219075" y="4271085"/>
                  </a:lnTo>
                  <a:cubicBezTo>
                    <a:pt x="98083" y="4271085"/>
                    <a:pt x="0" y="4153811"/>
                    <a:pt x="0" y="4009147"/>
                  </a:cubicBezTo>
                  <a:cubicBezTo>
                    <a:pt x="0" y="3954898"/>
                    <a:pt x="13793" y="3904501"/>
                    <a:pt x="37414" y="3862695"/>
                  </a:cubicBezTo>
                  <a:lnTo>
                    <a:pt x="50403" y="3845604"/>
                  </a:lnTo>
                  <a:lnTo>
                    <a:pt x="45299" y="3846270"/>
                  </a:lnTo>
                  <a:lnTo>
                    <a:pt x="136739" y="3008070"/>
                  </a:lnTo>
                  <a:lnTo>
                    <a:pt x="380579" y="2086050"/>
                  </a:lnTo>
                  <a:lnTo>
                    <a:pt x="387417" y="2090609"/>
                  </a:lnTo>
                  <a:lnTo>
                    <a:pt x="385690" y="2086390"/>
                  </a:lnTo>
                  <a:lnTo>
                    <a:pt x="467561" y="2024207"/>
                  </a:lnTo>
                  <a:lnTo>
                    <a:pt x="716342" y="1888832"/>
                  </a:lnTo>
                  <a:lnTo>
                    <a:pt x="701807" y="1863676"/>
                  </a:lnTo>
                  <a:lnTo>
                    <a:pt x="701507" y="1863676"/>
                  </a:lnTo>
                  <a:lnTo>
                    <a:pt x="775642" y="1770938"/>
                  </a:lnTo>
                  <a:lnTo>
                    <a:pt x="858479" y="1826150"/>
                  </a:lnTo>
                  <a:lnTo>
                    <a:pt x="858479" y="1655993"/>
                  </a:lnTo>
                  <a:lnTo>
                    <a:pt x="882414" y="1655993"/>
                  </a:lnTo>
                  <a:lnTo>
                    <a:pt x="811651" y="1644626"/>
                  </a:lnTo>
                  <a:cubicBezTo>
                    <a:pt x="608400" y="1577458"/>
                    <a:pt x="443694" y="1417336"/>
                    <a:pt x="361579" y="1211060"/>
                  </a:cubicBezTo>
                  <a:lnTo>
                    <a:pt x="348041" y="1164721"/>
                  </a:lnTo>
                  <a:lnTo>
                    <a:pt x="330303" y="1173501"/>
                  </a:lnTo>
                  <a:cubicBezTo>
                    <a:pt x="264145" y="1187252"/>
                    <a:pt x="196139" y="1129243"/>
                    <a:pt x="178406" y="1043935"/>
                  </a:cubicBezTo>
                  <a:cubicBezTo>
                    <a:pt x="160674" y="958626"/>
                    <a:pt x="199931" y="878321"/>
                    <a:pt x="266088" y="864570"/>
                  </a:cubicBezTo>
                  <a:lnTo>
                    <a:pt x="292867" y="865903"/>
                  </a:lnTo>
                  <a:lnTo>
                    <a:pt x="285696" y="818926"/>
                  </a:lnTo>
                  <a:cubicBezTo>
                    <a:pt x="283160" y="793950"/>
                    <a:pt x="281860" y="768607"/>
                    <a:pt x="281860" y="742961"/>
                  </a:cubicBezTo>
                  <a:cubicBezTo>
                    <a:pt x="281860" y="332636"/>
                    <a:pt x="614496" y="0"/>
                    <a:pt x="1024821" y="0"/>
                  </a:cubicBezTo>
                  <a:close/>
                </a:path>
              </a:pathLst>
            </a:custGeom>
            <a:solidFill>
              <a:srgbClr val="D24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6595333" y="2185517"/>
              <a:ext cx="1193984" cy="3628002"/>
            </a:xfrm>
            <a:custGeom>
              <a:avLst/>
              <a:gdLst>
                <a:gd name="connsiteX0" fmla="*/ 1024821 w 2060380"/>
                <a:gd name="connsiteY0" fmla="*/ 0 h 6260605"/>
                <a:gd name="connsiteX1" fmla="*/ 1767782 w 2060380"/>
                <a:gd name="connsiteY1" fmla="*/ 742961 h 6260605"/>
                <a:gd name="connsiteX2" fmla="*/ 1763946 w 2060380"/>
                <a:gd name="connsiteY2" fmla="*/ 818926 h 6260605"/>
                <a:gd name="connsiteX3" fmla="*/ 1756768 w 2060380"/>
                <a:gd name="connsiteY3" fmla="*/ 865963 h 6260605"/>
                <a:gd name="connsiteX4" fmla="*/ 1782026 w 2060380"/>
                <a:gd name="connsiteY4" fmla="*/ 865129 h 6260605"/>
                <a:gd name="connsiteX5" fmla="*/ 1866691 w 2060380"/>
                <a:gd name="connsiteY5" fmla="*/ 1045937 h 6260605"/>
                <a:gd name="connsiteX6" fmla="*/ 1712646 w 2060380"/>
                <a:gd name="connsiteY6" fmla="*/ 1172941 h 6260605"/>
                <a:gd name="connsiteX7" fmla="*/ 1703217 w 2060380"/>
                <a:gd name="connsiteY7" fmla="*/ 1168076 h 6260605"/>
                <a:gd name="connsiteX8" fmla="*/ 1690659 w 2060380"/>
                <a:gd name="connsiteY8" fmla="*/ 1211060 h 6260605"/>
                <a:gd name="connsiteX9" fmla="*/ 1240587 w 2060380"/>
                <a:gd name="connsiteY9" fmla="*/ 1644626 h 6260605"/>
                <a:gd name="connsiteX10" fmla="*/ 1169824 w 2060380"/>
                <a:gd name="connsiteY10" fmla="*/ 1655993 h 6260605"/>
                <a:gd name="connsiteX11" fmla="*/ 1193759 w 2060380"/>
                <a:gd name="connsiteY11" fmla="*/ 1655993 h 6260605"/>
                <a:gd name="connsiteX12" fmla="*/ 1193759 w 2060380"/>
                <a:gd name="connsiteY12" fmla="*/ 1826149 h 6260605"/>
                <a:gd name="connsiteX13" fmla="*/ 1276595 w 2060380"/>
                <a:gd name="connsiteY13" fmla="*/ 1770938 h 6260605"/>
                <a:gd name="connsiteX14" fmla="*/ 1350731 w 2060380"/>
                <a:gd name="connsiteY14" fmla="*/ 1863676 h 6260605"/>
                <a:gd name="connsiteX15" fmla="*/ 1346180 w 2060380"/>
                <a:gd name="connsiteY15" fmla="*/ 1863676 h 6260605"/>
                <a:gd name="connsiteX16" fmla="*/ 1334205 w 2060380"/>
                <a:gd name="connsiteY16" fmla="*/ 1884403 h 6260605"/>
                <a:gd name="connsiteX17" fmla="*/ 1591126 w 2060380"/>
                <a:gd name="connsiteY17" fmla="*/ 2024208 h 6260605"/>
                <a:gd name="connsiteX18" fmla="*/ 1666548 w 2060380"/>
                <a:gd name="connsiteY18" fmla="*/ 2081492 h 6260605"/>
                <a:gd name="connsiteX19" fmla="*/ 1662063 w 2060380"/>
                <a:gd name="connsiteY19" fmla="*/ 2092448 h 6260605"/>
                <a:gd name="connsiteX20" fmla="*/ 1671659 w 2060380"/>
                <a:gd name="connsiteY20" fmla="*/ 2086050 h 6260605"/>
                <a:gd name="connsiteX21" fmla="*/ 1915499 w 2060380"/>
                <a:gd name="connsiteY21" fmla="*/ 3008070 h 6260605"/>
                <a:gd name="connsiteX22" fmla="*/ 2006345 w 2060380"/>
                <a:gd name="connsiteY22" fmla="*/ 3840825 h 6260605"/>
                <a:gd name="connsiteX23" fmla="*/ 2022965 w 2060380"/>
                <a:gd name="connsiteY23" fmla="*/ 3862695 h 6260605"/>
                <a:gd name="connsiteX24" fmla="*/ 2060380 w 2060380"/>
                <a:gd name="connsiteY24" fmla="*/ 4009147 h 6260605"/>
                <a:gd name="connsiteX25" fmla="*/ 1841305 w 2060380"/>
                <a:gd name="connsiteY25" fmla="*/ 4271085 h 6260605"/>
                <a:gd name="connsiteX26" fmla="*/ 1839708 w 2060380"/>
                <a:gd name="connsiteY26" fmla="*/ 4270893 h 6260605"/>
                <a:gd name="connsiteX27" fmla="*/ 1857617 w 2060380"/>
                <a:gd name="connsiteY27" fmla="*/ 4206565 h 6260605"/>
                <a:gd name="connsiteX28" fmla="*/ 1811940 w 2060380"/>
                <a:gd name="connsiteY28" fmla="*/ 4009147 h 6260605"/>
                <a:gd name="connsiteX29" fmla="*/ 1811802 w 2060380"/>
                <a:gd name="connsiteY29" fmla="*/ 4102994 h 6260605"/>
                <a:gd name="connsiteX30" fmla="*/ 1795116 w 2060380"/>
                <a:gd name="connsiteY30" fmla="*/ 4165929 h 6260605"/>
                <a:gd name="connsiteX31" fmla="*/ 1775006 w 2060380"/>
                <a:gd name="connsiteY31" fmla="*/ 4104127 h 6260605"/>
                <a:gd name="connsiteX32" fmla="*/ 1808325 w 2060380"/>
                <a:gd name="connsiteY32" fmla="*/ 3858972 h 6260605"/>
                <a:gd name="connsiteX33" fmla="*/ 1831516 w 2060380"/>
                <a:gd name="connsiteY33" fmla="*/ 3822576 h 6260605"/>
                <a:gd name="connsiteX34" fmla="*/ 1686899 w 2060380"/>
                <a:gd name="connsiteY34" fmla="*/ 3084270 h 6260605"/>
                <a:gd name="connsiteX35" fmla="*/ 1529980 w 2060380"/>
                <a:gd name="connsiteY35" fmla="*/ 2521526 h 6260605"/>
                <a:gd name="connsiteX36" fmla="*/ 1499454 w 2060380"/>
                <a:gd name="connsiteY36" fmla="*/ 2667415 h 6260605"/>
                <a:gd name="connsiteX37" fmla="*/ 1455292 w 2060380"/>
                <a:gd name="connsiteY37" fmla="*/ 3223239 h 6260605"/>
                <a:gd name="connsiteX38" fmla="*/ 1457316 w 2060380"/>
                <a:gd name="connsiteY38" fmla="*/ 3309061 h 6260605"/>
                <a:gd name="connsiteX39" fmla="*/ 1458601 w 2060380"/>
                <a:gd name="connsiteY39" fmla="*/ 3309061 h 6260605"/>
                <a:gd name="connsiteX40" fmla="*/ 1478101 w 2060380"/>
                <a:gd name="connsiteY40" fmla="*/ 3652659 h 6260605"/>
                <a:gd name="connsiteX41" fmla="*/ 1487390 w 2060380"/>
                <a:gd name="connsiteY41" fmla="*/ 4156623 h 6260605"/>
                <a:gd name="connsiteX42" fmla="*/ 1480249 w 2060380"/>
                <a:gd name="connsiteY42" fmla="*/ 4599276 h 6260605"/>
                <a:gd name="connsiteX43" fmla="*/ 1469684 w 2060380"/>
                <a:gd name="connsiteY43" fmla="*/ 4813201 h 6260605"/>
                <a:gd name="connsiteX44" fmla="*/ 1466301 w 2060380"/>
                <a:gd name="connsiteY44" fmla="*/ 4964424 h 6260605"/>
                <a:gd name="connsiteX45" fmla="*/ 1445850 w 2060380"/>
                <a:gd name="connsiteY45" fmla="*/ 5467993 h 6260605"/>
                <a:gd name="connsiteX46" fmla="*/ 1416842 w 2060380"/>
                <a:gd name="connsiteY46" fmla="*/ 5966536 h 6260605"/>
                <a:gd name="connsiteX47" fmla="*/ 1389869 w 2060380"/>
                <a:gd name="connsiteY47" fmla="*/ 5966536 h 6260605"/>
                <a:gd name="connsiteX48" fmla="*/ 1486213 w 2060380"/>
                <a:gd name="connsiteY48" fmla="*/ 6052770 h 6260605"/>
                <a:gd name="connsiteX49" fmla="*/ 1619563 w 2060380"/>
                <a:gd name="connsiteY49" fmla="*/ 6240039 h 6260605"/>
                <a:gd name="connsiteX50" fmla="*/ 1155106 w 2060380"/>
                <a:gd name="connsiteY50" fmla="*/ 6181981 h 6260605"/>
                <a:gd name="connsiteX51" fmla="*/ 1131039 w 2060380"/>
                <a:gd name="connsiteY51" fmla="*/ 6010786 h 6260605"/>
                <a:gd name="connsiteX52" fmla="*/ 1136772 w 2060380"/>
                <a:gd name="connsiteY52" fmla="*/ 5966536 h 6260605"/>
                <a:gd name="connsiteX53" fmla="*/ 1125335 w 2060380"/>
                <a:gd name="connsiteY53" fmla="*/ 5966536 h 6260605"/>
                <a:gd name="connsiteX54" fmla="*/ 1125336 w 2060380"/>
                <a:gd name="connsiteY54" fmla="*/ 3931193 h 6260605"/>
                <a:gd name="connsiteX55" fmla="*/ 1030888 w 2060380"/>
                <a:gd name="connsiteY55" fmla="*/ 3836745 h 6260605"/>
                <a:gd name="connsiteX56" fmla="*/ 936440 w 2060380"/>
                <a:gd name="connsiteY56" fmla="*/ 3931193 h 6260605"/>
                <a:gd name="connsiteX57" fmla="*/ 936440 w 2060380"/>
                <a:gd name="connsiteY57" fmla="*/ 5966536 h 6260605"/>
                <a:gd name="connsiteX58" fmla="*/ 909558 w 2060380"/>
                <a:gd name="connsiteY58" fmla="*/ 5966536 h 6260605"/>
                <a:gd name="connsiteX59" fmla="*/ 915291 w 2060380"/>
                <a:gd name="connsiteY59" fmla="*/ 6010786 h 6260605"/>
                <a:gd name="connsiteX60" fmla="*/ 891224 w 2060380"/>
                <a:gd name="connsiteY60" fmla="*/ 6181981 h 6260605"/>
                <a:gd name="connsiteX61" fmla="*/ 426767 w 2060380"/>
                <a:gd name="connsiteY61" fmla="*/ 6240039 h 6260605"/>
                <a:gd name="connsiteX62" fmla="*/ 560117 w 2060380"/>
                <a:gd name="connsiteY62" fmla="*/ 6052770 h 6260605"/>
                <a:gd name="connsiteX63" fmla="*/ 656461 w 2060380"/>
                <a:gd name="connsiteY63" fmla="*/ 5966536 h 6260605"/>
                <a:gd name="connsiteX64" fmla="*/ 639949 w 2060380"/>
                <a:gd name="connsiteY64" fmla="*/ 5966536 h 6260605"/>
                <a:gd name="connsiteX65" fmla="*/ 610941 w 2060380"/>
                <a:gd name="connsiteY65" fmla="*/ 5467995 h 6260605"/>
                <a:gd name="connsiteX66" fmla="*/ 590490 w 2060380"/>
                <a:gd name="connsiteY66" fmla="*/ 4964426 h 6260605"/>
                <a:gd name="connsiteX67" fmla="*/ 584613 w 2060380"/>
                <a:gd name="connsiteY67" fmla="*/ 4701716 h 6260605"/>
                <a:gd name="connsiteX68" fmla="*/ 582279 w 2060380"/>
                <a:gd name="connsiteY68" fmla="*/ 4660588 h 6260605"/>
                <a:gd name="connsiteX69" fmla="*/ 572990 w 2060380"/>
                <a:gd name="connsiteY69" fmla="*/ 4156623 h 6260605"/>
                <a:gd name="connsiteX70" fmla="*/ 582279 w 2060380"/>
                <a:gd name="connsiteY70" fmla="*/ 3652659 h 6260605"/>
                <a:gd name="connsiteX71" fmla="*/ 598989 w 2060380"/>
                <a:gd name="connsiteY71" fmla="*/ 3358232 h 6260605"/>
                <a:gd name="connsiteX72" fmla="*/ 592109 w 2060380"/>
                <a:gd name="connsiteY72" fmla="*/ 3357065 h 6260605"/>
                <a:gd name="connsiteX73" fmla="*/ 591813 w 2060380"/>
                <a:gd name="connsiteY73" fmla="*/ 3355879 h 6260605"/>
                <a:gd name="connsiteX74" fmla="*/ 594941 w 2060380"/>
                <a:gd name="connsiteY74" fmla="*/ 3223239 h 6260605"/>
                <a:gd name="connsiteX75" fmla="*/ 550779 w 2060380"/>
                <a:gd name="connsiteY75" fmla="*/ 2667415 h 6260605"/>
                <a:gd name="connsiteX76" fmla="*/ 521113 w 2060380"/>
                <a:gd name="connsiteY76" fmla="*/ 2525634 h 6260605"/>
                <a:gd name="connsiteX77" fmla="*/ 365339 w 2060380"/>
                <a:gd name="connsiteY77" fmla="*/ 3084270 h 6260605"/>
                <a:gd name="connsiteX78" fmla="*/ 222637 w 2060380"/>
                <a:gd name="connsiteY78" fmla="*/ 3812802 h 6260605"/>
                <a:gd name="connsiteX79" fmla="*/ 252055 w 2060380"/>
                <a:gd name="connsiteY79" fmla="*/ 3858972 h 6260605"/>
                <a:gd name="connsiteX80" fmla="*/ 285374 w 2060380"/>
                <a:gd name="connsiteY80" fmla="*/ 4104127 h 6260605"/>
                <a:gd name="connsiteX81" fmla="*/ 265264 w 2060380"/>
                <a:gd name="connsiteY81" fmla="*/ 4165929 h 6260605"/>
                <a:gd name="connsiteX82" fmla="*/ 248578 w 2060380"/>
                <a:gd name="connsiteY82" fmla="*/ 4102994 h 6260605"/>
                <a:gd name="connsiteX83" fmla="*/ 248440 w 2060380"/>
                <a:gd name="connsiteY83" fmla="*/ 4009147 h 6260605"/>
                <a:gd name="connsiteX84" fmla="*/ 202763 w 2060380"/>
                <a:gd name="connsiteY84" fmla="*/ 4206565 h 6260605"/>
                <a:gd name="connsiteX85" fmla="*/ 220672 w 2060380"/>
                <a:gd name="connsiteY85" fmla="*/ 4270893 h 6260605"/>
                <a:gd name="connsiteX86" fmla="*/ 219075 w 2060380"/>
                <a:gd name="connsiteY86" fmla="*/ 4271085 h 6260605"/>
                <a:gd name="connsiteX87" fmla="*/ 0 w 2060380"/>
                <a:gd name="connsiteY87" fmla="*/ 4009147 h 6260605"/>
                <a:gd name="connsiteX88" fmla="*/ 37414 w 2060380"/>
                <a:gd name="connsiteY88" fmla="*/ 3862695 h 6260605"/>
                <a:gd name="connsiteX89" fmla="*/ 50403 w 2060380"/>
                <a:gd name="connsiteY89" fmla="*/ 3845604 h 6260605"/>
                <a:gd name="connsiteX90" fmla="*/ 45299 w 2060380"/>
                <a:gd name="connsiteY90" fmla="*/ 3846270 h 6260605"/>
                <a:gd name="connsiteX91" fmla="*/ 136739 w 2060380"/>
                <a:gd name="connsiteY91" fmla="*/ 3008070 h 6260605"/>
                <a:gd name="connsiteX92" fmla="*/ 380579 w 2060380"/>
                <a:gd name="connsiteY92" fmla="*/ 2086050 h 6260605"/>
                <a:gd name="connsiteX93" fmla="*/ 387417 w 2060380"/>
                <a:gd name="connsiteY93" fmla="*/ 2090609 h 6260605"/>
                <a:gd name="connsiteX94" fmla="*/ 385690 w 2060380"/>
                <a:gd name="connsiteY94" fmla="*/ 2086390 h 6260605"/>
                <a:gd name="connsiteX95" fmla="*/ 467561 w 2060380"/>
                <a:gd name="connsiteY95" fmla="*/ 2024207 h 6260605"/>
                <a:gd name="connsiteX96" fmla="*/ 716342 w 2060380"/>
                <a:gd name="connsiteY96" fmla="*/ 1888832 h 6260605"/>
                <a:gd name="connsiteX97" fmla="*/ 701807 w 2060380"/>
                <a:gd name="connsiteY97" fmla="*/ 1863676 h 6260605"/>
                <a:gd name="connsiteX98" fmla="*/ 701507 w 2060380"/>
                <a:gd name="connsiteY98" fmla="*/ 1863676 h 6260605"/>
                <a:gd name="connsiteX99" fmla="*/ 775642 w 2060380"/>
                <a:gd name="connsiteY99" fmla="*/ 1770938 h 6260605"/>
                <a:gd name="connsiteX100" fmla="*/ 858479 w 2060380"/>
                <a:gd name="connsiteY100" fmla="*/ 1826150 h 6260605"/>
                <a:gd name="connsiteX101" fmla="*/ 858479 w 2060380"/>
                <a:gd name="connsiteY101" fmla="*/ 1655993 h 6260605"/>
                <a:gd name="connsiteX102" fmla="*/ 882414 w 2060380"/>
                <a:gd name="connsiteY102" fmla="*/ 1655993 h 6260605"/>
                <a:gd name="connsiteX103" fmla="*/ 811651 w 2060380"/>
                <a:gd name="connsiteY103" fmla="*/ 1644626 h 6260605"/>
                <a:gd name="connsiteX104" fmla="*/ 361579 w 2060380"/>
                <a:gd name="connsiteY104" fmla="*/ 1211060 h 6260605"/>
                <a:gd name="connsiteX105" fmla="*/ 348041 w 2060380"/>
                <a:gd name="connsiteY105" fmla="*/ 1164721 h 6260605"/>
                <a:gd name="connsiteX106" fmla="*/ 330303 w 2060380"/>
                <a:gd name="connsiteY106" fmla="*/ 1173501 h 6260605"/>
                <a:gd name="connsiteX107" fmla="*/ 178406 w 2060380"/>
                <a:gd name="connsiteY107" fmla="*/ 1043935 h 6260605"/>
                <a:gd name="connsiteX108" fmla="*/ 266088 w 2060380"/>
                <a:gd name="connsiteY108" fmla="*/ 864570 h 6260605"/>
                <a:gd name="connsiteX109" fmla="*/ 292867 w 2060380"/>
                <a:gd name="connsiteY109" fmla="*/ 865903 h 6260605"/>
                <a:gd name="connsiteX110" fmla="*/ 285696 w 2060380"/>
                <a:gd name="connsiteY110" fmla="*/ 818926 h 6260605"/>
                <a:gd name="connsiteX111" fmla="*/ 281860 w 2060380"/>
                <a:gd name="connsiteY111" fmla="*/ 742961 h 6260605"/>
                <a:gd name="connsiteX112" fmla="*/ 1024821 w 2060380"/>
                <a:gd name="connsiteY112" fmla="*/ 0 h 626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060380" h="6260605">
                  <a:moveTo>
                    <a:pt x="1024821" y="0"/>
                  </a:moveTo>
                  <a:cubicBezTo>
                    <a:pt x="1435146" y="0"/>
                    <a:pt x="1767782" y="332636"/>
                    <a:pt x="1767782" y="742961"/>
                  </a:cubicBezTo>
                  <a:cubicBezTo>
                    <a:pt x="1767782" y="768607"/>
                    <a:pt x="1766483" y="793950"/>
                    <a:pt x="1763946" y="818926"/>
                  </a:cubicBezTo>
                  <a:lnTo>
                    <a:pt x="1756768" y="865963"/>
                  </a:lnTo>
                  <a:lnTo>
                    <a:pt x="1782026" y="865129"/>
                  </a:lnTo>
                  <a:cubicBezTo>
                    <a:pt x="1847943" y="879987"/>
                    <a:pt x="1885849" y="960938"/>
                    <a:pt x="1866691" y="1045937"/>
                  </a:cubicBezTo>
                  <a:cubicBezTo>
                    <a:pt x="1847532" y="1130937"/>
                    <a:pt x="1778563" y="1187799"/>
                    <a:pt x="1712646" y="1172941"/>
                  </a:cubicBezTo>
                  <a:lnTo>
                    <a:pt x="1703217" y="1168076"/>
                  </a:lnTo>
                  <a:lnTo>
                    <a:pt x="1690659" y="1211060"/>
                  </a:lnTo>
                  <a:cubicBezTo>
                    <a:pt x="1608544" y="1417336"/>
                    <a:pt x="1443838" y="1577458"/>
                    <a:pt x="1240587" y="1644626"/>
                  </a:cubicBezTo>
                  <a:lnTo>
                    <a:pt x="1169824" y="1655993"/>
                  </a:lnTo>
                  <a:lnTo>
                    <a:pt x="1193759" y="1655993"/>
                  </a:lnTo>
                  <a:lnTo>
                    <a:pt x="1193759" y="1826149"/>
                  </a:lnTo>
                  <a:lnTo>
                    <a:pt x="1276595" y="1770938"/>
                  </a:lnTo>
                  <a:lnTo>
                    <a:pt x="1350731" y="1863676"/>
                  </a:lnTo>
                  <a:lnTo>
                    <a:pt x="1346180" y="1863676"/>
                  </a:lnTo>
                  <a:lnTo>
                    <a:pt x="1334205" y="1884403"/>
                  </a:lnTo>
                  <a:lnTo>
                    <a:pt x="1591126" y="2024208"/>
                  </a:lnTo>
                  <a:lnTo>
                    <a:pt x="1666548" y="2081492"/>
                  </a:lnTo>
                  <a:lnTo>
                    <a:pt x="1662063" y="2092448"/>
                  </a:lnTo>
                  <a:lnTo>
                    <a:pt x="1671659" y="2086050"/>
                  </a:lnTo>
                  <a:lnTo>
                    <a:pt x="1915499" y="3008070"/>
                  </a:lnTo>
                  <a:lnTo>
                    <a:pt x="2006345" y="3840825"/>
                  </a:lnTo>
                  <a:lnTo>
                    <a:pt x="2022965" y="3862695"/>
                  </a:lnTo>
                  <a:cubicBezTo>
                    <a:pt x="2046587" y="3904501"/>
                    <a:pt x="2060380" y="3954898"/>
                    <a:pt x="2060380" y="4009147"/>
                  </a:cubicBezTo>
                  <a:cubicBezTo>
                    <a:pt x="2060380" y="4153811"/>
                    <a:pt x="1962297" y="4271085"/>
                    <a:pt x="1841305" y="4271085"/>
                  </a:cubicBezTo>
                  <a:lnTo>
                    <a:pt x="1839708" y="4270893"/>
                  </a:lnTo>
                  <a:lnTo>
                    <a:pt x="1857617" y="4206565"/>
                  </a:lnTo>
                  <a:cubicBezTo>
                    <a:pt x="1874287" y="4122106"/>
                    <a:pt x="1860378" y="4049627"/>
                    <a:pt x="1811940" y="4009147"/>
                  </a:cubicBezTo>
                  <a:cubicBezTo>
                    <a:pt x="1816765" y="4037923"/>
                    <a:pt x="1816582" y="4069569"/>
                    <a:pt x="1811802" y="4102994"/>
                  </a:cubicBezTo>
                  <a:lnTo>
                    <a:pt x="1795116" y="4165929"/>
                  </a:lnTo>
                  <a:lnTo>
                    <a:pt x="1775006" y="4104127"/>
                  </a:lnTo>
                  <a:cubicBezTo>
                    <a:pt x="1758744" y="4023369"/>
                    <a:pt x="1769973" y="3936582"/>
                    <a:pt x="1808325" y="3858972"/>
                  </a:cubicBezTo>
                  <a:lnTo>
                    <a:pt x="1831516" y="3822576"/>
                  </a:lnTo>
                  <a:lnTo>
                    <a:pt x="1686899" y="3084270"/>
                  </a:lnTo>
                  <a:lnTo>
                    <a:pt x="1529980" y="2521526"/>
                  </a:lnTo>
                  <a:lnTo>
                    <a:pt x="1499454" y="2667415"/>
                  </a:lnTo>
                  <a:cubicBezTo>
                    <a:pt x="1470851" y="2841316"/>
                    <a:pt x="1455292" y="3028387"/>
                    <a:pt x="1455292" y="3223239"/>
                  </a:cubicBezTo>
                  <a:lnTo>
                    <a:pt x="1457316" y="3309061"/>
                  </a:lnTo>
                  <a:lnTo>
                    <a:pt x="1458601" y="3309061"/>
                  </a:lnTo>
                  <a:lnTo>
                    <a:pt x="1478101" y="3652659"/>
                  </a:lnTo>
                  <a:cubicBezTo>
                    <a:pt x="1484192" y="3815444"/>
                    <a:pt x="1487390" y="3983991"/>
                    <a:pt x="1487390" y="4156623"/>
                  </a:cubicBezTo>
                  <a:cubicBezTo>
                    <a:pt x="1487390" y="4307677"/>
                    <a:pt x="1484941" y="4455602"/>
                    <a:pt x="1480249" y="4599276"/>
                  </a:cubicBezTo>
                  <a:lnTo>
                    <a:pt x="1469684" y="4813201"/>
                  </a:lnTo>
                  <a:lnTo>
                    <a:pt x="1466301" y="4964424"/>
                  </a:lnTo>
                  <a:cubicBezTo>
                    <a:pt x="1461163" y="5127154"/>
                    <a:pt x="1454367" y="5295570"/>
                    <a:pt x="1445850" y="5467993"/>
                  </a:cubicBezTo>
                  <a:lnTo>
                    <a:pt x="1416842" y="5966536"/>
                  </a:lnTo>
                  <a:lnTo>
                    <a:pt x="1389869" y="5966536"/>
                  </a:lnTo>
                  <a:lnTo>
                    <a:pt x="1486213" y="6052770"/>
                  </a:lnTo>
                  <a:cubicBezTo>
                    <a:pt x="1579649" y="6138666"/>
                    <a:pt x="1648592" y="6212825"/>
                    <a:pt x="1619563" y="6240039"/>
                  </a:cubicBezTo>
                  <a:cubicBezTo>
                    <a:pt x="1580858" y="6276325"/>
                    <a:pt x="1225258" y="6269067"/>
                    <a:pt x="1155106" y="6181981"/>
                  </a:cubicBezTo>
                  <a:cubicBezTo>
                    <a:pt x="1128799" y="6149324"/>
                    <a:pt x="1124604" y="6083329"/>
                    <a:pt x="1131039" y="6010786"/>
                  </a:cubicBezTo>
                  <a:lnTo>
                    <a:pt x="1136772" y="5966536"/>
                  </a:lnTo>
                  <a:lnTo>
                    <a:pt x="1125335" y="5966536"/>
                  </a:lnTo>
                  <a:lnTo>
                    <a:pt x="1125336" y="3931193"/>
                  </a:lnTo>
                  <a:cubicBezTo>
                    <a:pt x="1125336" y="3879031"/>
                    <a:pt x="1083050" y="3836745"/>
                    <a:pt x="1030888" y="3836745"/>
                  </a:cubicBezTo>
                  <a:cubicBezTo>
                    <a:pt x="978726" y="3836745"/>
                    <a:pt x="936440" y="3879031"/>
                    <a:pt x="936440" y="3931193"/>
                  </a:cubicBezTo>
                  <a:lnTo>
                    <a:pt x="936440" y="5966536"/>
                  </a:lnTo>
                  <a:lnTo>
                    <a:pt x="909558" y="5966536"/>
                  </a:lnTo>
                  <a:lnTo>
                    <a:pt x="915291" y="6010786"/>
                  </a:lnTo>
                  <a:cubicBezTo>
                    <a:pt x="921727" y="6083329"/>
                    <a:pt x="917531" y="6149324"/>
                    <a:pt x="891224" y="6181981"/>
                  </a:cubicBezTo>
                  <a:cubicBezTo>
                    <a:pt x="821072" y="6269067"/>
                    <a:pt x="465472" y="6276325"/>
                    <a:pt x="426767" y="6240039"/>
                  </a:cubicBezTo>
                  <a:cubicBezTo>
                    <a:pt x="397739" y="6212825"/>
                    <a:pt x="466682" y="6138666"/>
                    <a:pt x="560117" y="6052770"/>
                  </a:cubicBezTo>
                  <a:lnTo>
                    <a:pt x="656461" y="5966536"/>
                  </a:lnTo>
                  <a:lnTo>
                    <a:pt x="639949" y="5966536"/>
                  </a:lnTo>
                  <a:lnTo>
                    <a:pt x="610941" y="5467995"/>
                  </a:lnTo>
                  <a:cubicBezTo>
                    <a:pt x="602424" y="5295572"/>
                    <a:pt x="595628" y="5127156"/>
                    <a:pt x="590490" y="4964426"/>
                  </a:cubicBezTo>
                  <a:lnTo>
                    <a:pt x="584613" y="4701716"/>
                  </a:lnTo>
                  <a:lnTo>
                    <a:pt x="582279" y="4660588"/>
                  </a:lnTo>
                  <a:cubicBezTo>
                    <a:pt x="576188" y="4497803"/>
                    <a:pt x="572990" y="4329256"/>
                    <a:pt x="572990" y="4156623"/>
                  </a:cubicBezTo>
                  <a:cubicBezTo>
                    <a:pt x="572990" y="3983991"/>
                    <a:pt x="576188" y="3815444"/>
                    <a:pt x="582279" y="3652659"/>
                  </a:cubicBezTo>
                  <a:lnTo>
                    <a:pt x="598989" y="3358232"/>
                  </a:lnTo>
                  <a:lnTo>
                    <a:pt x="592109" y="3357065"/>
                  </a:lnTo>
                  <a:lnTo>
                    <a:pt x="591813" y="3355879"/>
                  </a:lnTo>
                  <a:lnTo>
                    <a:pt x="594941" y="3223239"/>
                  </a:lnTo>
                  <a:cubicBezTo>
                    <a:pt x="594941" y="3028387"/>
                    <a:pt x="579382" y="2841316"/>
                    <a:pt x="550779" y="2667415"/>
                  </a:cubicBezTo>
                  <a:lnTo>
                    <a:pt x="521113" y="2525634"/>
                  </a:lnTo>
                  <a:lnTo>
                    <a:pt x="365339" y="3084270"/>
                  </a:lnTo>
                  <a:lnTo>
                    <a:pt x="222637" y="3812802"/>
                  </a:lnTo>
                  <a:lnTo>
                    <a:pt x="252055" y="3858972"/>
                  </a:lnTo>
                  <a:cubicBezTo>
                    <a:pt x="290407" y="3936582"/>
                    <a:pt x="301636" y="4023369"/>
                    <a:pt x="285374" y="4104127"/>
                  </a:cubicBezTo>
                  <a:lnTo>
                    <a:pt x="265264" y="4165929"/>
                  </a:lnTo>
                  <a:lnTo>
                    <a:pt x="248578" y="4102994"/>
                  </a:lnTo>
                  <a:cubicBezTo>
                    <a:pt x="243798" y="4069569"/>
                    <a:pt x="243615" y="4037923"/>
                    <a:pt x="248440" y="4009147"/>
                  </a:cubicBezTo>
                  <a:cubicBezTo>
                    <a:pt x="200002" y="4049627"/>
                    <a:pt x="186093" y="4122106"/>
                    <a:pt x="202763" y="4206565"/>
                  </a:cubicBezTo>
                  <a:lnTo>
                    <a:pt x="220672" y="4270893"/>
                  </a:lnTo>
                  <a:lnTo>
                    <a:pt x="219075" y="4271085"/>
                  </a:lnTo>
                  <a:cubicBezTo>
                    <a:pt x="98083" y="4271085"/>
                    <a:pt x="0" y="4153811"/>
                    <a:pt x="0" y="4009147"/>
                  </a:cubicBezTo>
                  <a:cubicBezTo>
                    <a:pt x="0" y="3954898"/>
                    <a:pt x="13793" y="3904501"/>
                    <a:pt x="37414" y="3862695"/>
                  </a:cubicBezTo>
                  <a:lnTo>
                    <a:pt x="50403" y="3845604"/>
                  </a:lnTo>
                  <a:lnTo>
                    <a:pt x="45299" y="3846270"/>
                  </a:lnTo>
                  <a:lnTo>
                    <a:pt x="136739" y="3008070"/>
                  </a:lnTo>
                  <a:lnTo>
                    <a:pt x="380579" y="2086050"/>
                  </a:lnTo>
                  <a:lnTo>
                    <a:pt x="387417" y="2090609"/>
                  </a:lnTo>
                  <a:lnTo>
                    <a:pt x="385690" y="2086390"/>
                  </a:lnTo>
                  <a:lnTo>
                    <a:pt x="467561" y="2024207"/>
                  </a:lnTo>
                  <a:lnTo>
                    <a:pt x="716342" y="1888832"/>
                  </a:lnTo>
                  <a:lnTo>
                    <a:pt x="701807" y="1863676"/>
                  </a:lnTo>
                  <a:lnTo>
                    <a:pt x="701507" y="1863676"/>
                  </a:lnTo>
                  <a:lnTo>
                    <a:pt x="775642" y="1770938"/>
                  </a:lnTo>
                  <a:lnTo>
                    <a:pt x="858479" y="1826150"/>
                  </a:lnTo>
                  <a:lnTo>
                    <a:pt x="858479" y="1655993"/>
                  </a:lnTo>
                  <a:lnTo>
                    <a:pt x="882414" y="1655993"/>
                  </a:lnTo>
                  <a:lnTo>
                    <a:pt x="811651" y="1644626"/>
                  </a:lnTo>
                  <a:cubicBezTo>
                    <a:pt x="608400" y="1577458"/>
                    <a:pt x="443694" y="1417336"/>
                    <a:pt x="361579" y="1211060"/>
                  </a:cubicBezTo>
                  <a:lnTo>
                    <a:pt x="348041" y="1164721"/>
                  </a:lnTo>
                  <a:lnTo>
                    <a:pt x="330303" y="1173501"/>
                  </a:lnTo>
                  <a:cubicBezTo>
                    <a:pt x="264145" y="1187252"/>
                    <a:pt x="196139" y="1129243"/>
                    <a:pt x="178406" y="1043935"/>
                  </a:cubicBezTo>
                  <a:cubicBezTo>
                    <a:pt x="160674" y="958626"/>
                    <a:pt x="199931" y="878321"/>
                    <a:pt x="266088" y="864570"/>
                  </a:cubicBezTo>
                  <a:lnTo>
                    <a:pt x="292867" y="865903"/>
                  </a:lnTo>
                  <a:lnTo>
                    <a:pt x="285696" y="818926"/>
                  </a:lnTo>
                  <a:cubicBezTo>
                    <a:pt x="283160" y="793950"/>
                    <a:pt x="281860" y="768607"/>
                    <a:pt x="281860" y="742961"/>
                  </a:cubicBezTo>
                  <a:cubicBezTo>
                    <a:pt x="281860" y="332636"/>
                    <a:pt x="614496" y="0"/>
                    <a:pt x="1024821" y="0"/>
                  </a:cubicBezTo>
                  <a:close/>
                </a:path>
              </a:pathLst>
            </a:custGeom>
            <a:solidFill>
              <a:srgbClr val="EA8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rot="528687" flipH="1">
              <a:off x="8697127" y="2109897"/>
              <a:ext cx="1342223" cy="3741895"/>
            </a:xfrm>
            <a:custGeom>
              <a:avLst/>
              <a:gdLst>
                <a:gd name="connsiteX0" fmla="*/ 2191394 w 2316186"/>
                <a:gd name="connsiteY0" fmla="*/ 892076 h 6457142"/>
                <a:gd name="connsiteX1" fmla="*/ 2194433 w 2316186"/>
                <a:gd name="connsiteY1" fmla="*/ 901293 h 6457142"/>
                <a:gd name="connsiteX2" fmla="*/ 2196356 w 2316186"/>
                <a:gd name="connsiteY2" fmla="*/ 915951 h 6457142"/>
                <a:gd name="connsiteX3" fmla="*/ 2199854 w 2316186"/>
                <a:gd name="connsiteY3" fmla="*/ 893387 h 6457142"/>
                <a:gd name="connsiteX4" fmla="*/ 1543260 w 2316186"/>
                <a:gd name="connsiteY4" fmla="*/ 58730 h 6457142"/>
                <a:gd name="connsiteX5" fmla="*/ 2285092 w 2316186"/>
                <a:gd name="connsiteY5" fmla="*/ 987873 h 6457142"/>
                <a:gd name="connsiteX6" fmla="*/ 2256356 w 2316186"/>
                <a:gd name="connsiteY6" fmla="*/ 1107406 h 6457142"/>
                <a:gd name="connsiteX7" fmla="*/ 2233559 w 2316186"/>
                <a:gd name="connsiteY7" fmla="*/ 1161402 h 6457142"/>
                <a:gd name="connsiteX8" fmla="*/ 2246331 w 2316186"/>
                <a:gd name="connsiteY8" fmla="*/ 1162952 h 6457142"/>
                <a:gd name="connsiteX9" fmla="*/ 2302299 w 2316186"/>
                <a:gd name="connsiteY9" fmla="*/ 1354595 h 6457142"/>
                <a:gd name="connsiteX10" fmla="*/ 2130618 w 2316186"/>
                <a:gd name="connsiteY10" fmla="*/ 1456503 h 6457142"/>
                <a:gd name="connsiteX11" fmla="*/ 2122446 w 2316186"/>
                <a:gd name="connsiteY11" fmla="*/ 1450543 h 6457142"/>
                <a:gd name="connsiteX12" fmla="*/ 2073342 w 2316186"/>
                <a:gd name="connsiteY12" fmla="*/ 1537383 h 6457142"/>
                <a:gd name="connsiteX13" fmla="*/ 1578649 w 2316186"/>
                <a:gd name="connsiteY13" fmla="*/ 1852385 h 6457142"/>
                <a:gd name="connsiteX14" fmla="*/ 1529689 w 2316186"/>
                <a:gd name="connsiteY14" fmla="*/ 1852173 h 6457142"/>
                <a:gd name="connsiteX15" fmla="*/ 1543859 w 2316186"/>
                <a:gd name="connsiteY15" fmla="*/ 1854369 h 6457142"/>
                <a:gd name="connsiteX16" fmla="*/ 1517794 w 2316186"/>
                <a:gd name="connsiteY16" fmla="*/ 2022517 h 6457142"/>
                <a:gd name="connsiteX17" fmla="*/ 1608110 w 2316186"/>
                <a:gd name="connsiteY17" fmla="*/ 1980647 h 6457142"/>
                <a:gd name="connsiteX18" fmla="*/ 1667165 w 2316186"/>
                <a:gd name="connsiteY18" fmla="*/ 2083646 h 6457142"/>
                <a:gd name="connsiteX19" fmla="*/ 1662668 w 2316186"/>
                <a:gd name="connsiteY19" fmla="*/ 2082949 h 6457142"/>
                <a:gd name="connsiteX20" fmla="*/ 1647659 w 2316186"/>
                <a:gd name="connsiteY20" fmla="*/ 2101597 h 6457142"/>
                <a:gd name="connsiteX21" fmla="*/ 1880132 w 2316186"/>
                <a:gd name="connsiteY21" fmla="*/ 2279109 h 6457142"/>
                <a:gd name="connsiteX22" fmla="*/ 1945889 w 2316186"/>
                <a:gd name="connsiteY22" fmla="*/ 2347270 h 6457142"/>
                <a:gd name="connsiteX23" fmla="*/ 1939779 w 2316186"/>
                <a:gd name="connsiteY23" fmla="*/ 2357409 h 6457142"/>
                <a:gd name="connsiteX24" fmla="*/ 1950242 w 2316186"/>
                <a:gd name="connsiteY24" fmla="*/ 2352557 h 6457142"/>
                <a:gd name="connsiteX25" fmla="*/ 1951198 w 2316186"/>
                <a:gd name="connsiteY25" fmla="*/ 2361659 h 6457142"/>
                <a:gd name="connsiteX26" fmla="*/ 1951495 w 2316186"/>
                <a:gd name="connsiteY26" fmla="*/ 2361602 h 6457142"/>
                <a:gd name="connsiteX27" fmla="*/ 2093264 w 2316186"/>
                <a:gd name="connsiteY27" fmla="*/ 3011097 h 6457142"/>
                <a:gd name="connsiteX28" fmla="*/ 2096118 w 2316186"/>
                <a:gd name="connsiteY28" fmla="*/ 3010558 h 6457142"/>
                <a:gd name="connsiteX29" fmla="*/ 2139955 w 2316186"/>
                <a:gd name="connsiteY29" fmla="*/ 3181210 h 6457142"/>
                <a:gd name="connsiteX30" fmla="*/ 2039365 w 2316186"/>
                <a:gd name="connsiteY30" fmla="*/ 3200223 h 6457142"/>
                <a:gd name="connsiteX31" fmla="*/ 2049966 w 2316186"/>
                <a:gd name="connsiteY31" fmla="*/ 3301047 h 6457142"/>
                <a:gd name="connsiteX32" fmla="*/ 2012175 w 2316186"/>
                <a:gd name="connsiteY32" fmla="*/ 4137890 h 6457142"/>
                <a:gd name="connsiteX33" fmla="*/ 2025249 w 2316186"/>
                <a:gd name="connsiteY33" fmla="*/ 4162048 h 6457142"/>
                <a:gd name="connsiteX34" fmla="*/ 2039788 w 2316186"/>
                <a:gd name="connsiteY34" fmla="*/ 4312503 h 6457142"/>
                <a:gd name="connsiteX35" fmla="*/ 1783174 w 2316186"/>
                <a:gd name="connsiteY35" fmla="*/ 4537791 h 6457142"/>
                <a:gd name="connsiteX36" fmla="*/ 1781626 w 2316186"/>
                <a:gd name="connsiteY36" fmla="*/ 4537357 h 6457142"/>
                <a:gd name="connsiteX37" fmla="*/ 1809177 w 2316186"/>
                <a:gd name="connsiteY37" fmla="*/ 4476531 h 6457142"/>
                <a:gd name="connsiteX38" fmla="*/ 1794281 w 2316186"/>
                <a:gd name="connsiteY38" fmla="*/ 4274446 h 6457142"/>
                <a:gd name="connsiteX39" fmla="*/ 1779768 w 2316186"/>
                <a:gd name="connsiteY39" fmla="*/ 4367164 h 6457142"/>
                <a:gd name="connsiteX40" fmla="*/ 1753639 w 2316186"/>
                <a:gd name="connsiteY40" fmla="*/ 4426801 h 6457142"/>
                <a:gd name="connsiteX41" fmla="*/ 1743233 w 2316186"/>
                <a:gd name="connsiteY41" fmla="*/ 4362647 h 6457142"/>
                <a:gd name="connsiteX42" fmla="*/ 1813713 w 2316186"/>
                <a:gd name="connsiteY42" fmla="*/ 4125490 h 6457142"/>
                <a:gd name="connsiteX43" fmla="*/ 1842205 w 2316186"/>
                <a:gd name="connsiteY43" fmla="*/ 4093075 h 6457142"/>
                <a:gd name="connsiteX44" fmla="*/ 1812391 w 2316186"/>
                <a:gd name="connsiteY44" fmla="*/ 3341330 h 6457142"/>
                <a:gd name="connsiteX45" fmla="*/ 1800990 w 2316186"/>
                <a:gd name="connsiteY45" fmla="*/ 3245280 h 6457142"/>
                <a:gd name="connsiteX46" fmla="*/ 1780558 w 2316186"/>
                <a:gd name="connsiteY46" fmla="*/ 3249142 h 6457142"/>
                <a:gd name="connsiteX47" fmla="*/ 1759084 w 2316186"/>
                <a:gd name="connsiteY47" fmla="*/ 3074262 h 6457142"/>
                <a:gd name="connsiteX48" fmla="*/ 1776516 w 2316186"/>
                <a:gd name="connsiteY48" fmla="*/ 3070967 h 6457142"/>
                <a:gd name="connsiteX49" fmla="*/ 1731882 w 2316186"/>
                <a:gd name="connsiteY49" fmla="*/ 2792122 h 6457142"/>
                <a:gd name="connsiteX50" fmla="*/ 1691014 w 2316186"/>
                <a:gd name="connsiteY50" fmla="*/ 2900681 h 6457142"/>
                <a:gd name="connsiteX51" fmla="*/ 1562230 w 2316186"/>
                <a:gd name="connsiteY51" fmla="*/ 3443181 h 6457142"/>
                <a:gd name="connsiteX52" fmla="*/ 1551083 w 2316186"/>
                <a:gd name="connsiteY52" fmla="*/ 3528300 h 6457142"/>
                <a:gd name="connsiteX53" fmla="*/ 1552353 w 2316186"/>
                <a:gd name="connsiteY53" fmla="*/ 3528497 h 6457142"/>
                <a:gd name="connsiteX54" fmla="*/ 1518990 w 2316186"/>
                <a:gd name="connsiteY54" fmla="*/ 3871027 h 6457142"/>
                <a:gd name="connsiteX55" fmla="*/ 1450970 w 2316186"/>
                <a:gd name="connsiteY55" fmla="*/ 4370466 h 6457142"/>
                <a:gd name="connsiteX56" fmla="*/ 1376106 w 2316186"/>
                <a:gd name="connsiteY56" fmla="*/ 4806801 h 6457142"/>
                <a:gd name="connsiteX57" fmla="*/ 1332896 w 2316186"/>
                <a:gd name="connsiteY57" fmla="*/ 5016583 h 6457142"/>
                <a:gd name="connsiteX58" fmla="*/ 1306388 w 2316186"/>
                <a:gd name="connsiteY58" fmla="*/ 5165503 h 6457142"/>
                <a:gd name="connsiteX59" fmla="*/ 1209040 w 2316186"/>
                <a:gd name="connsiteY59" fmla="*/ 5659996 h 6457142"/>
                <a:gd name="connsiteX60" fmla="*/ 1104006 w 2316186"/>
                <a:gd name="connsiteY60" fmla="*/ 6148211 h 6457142"/>
                <a:gd name="connsiteX61" fmla="*/ 1077352 w 2316186"/>
                <a:gd name="connsiteY61" fmla="*/ 6144079 h 6457142"/>
                <a:gd name="connsiteX62" fmla="*/ 1159349 w 2316186"/>
                <a:gd name="connsiteY62" fmla="*/ 6244054 h 6457142"/>
                <a:gd name="connsiteX63" fmla="*/ 1262439 w 2316186"/>
                <a:gd name="connsiteY63" fmla="*/ 6449540 h 6457142"/>
                <a:gd name="connsiteX64" fmla="*/ 812357 w 2316186"/>
                <a:gd name="connsiteY64" fmla="*/ 6321020 h 6457142"/>
                <a:gd name="connsiteX65" fmla="*/ 814798 w 2316186"/>
                <a:gd name="connsiteY65" fmla="*/ 6148159 h 6457142"/>
                <a:gd name="connsiteX66" fmla="*/ 827242 w 2316186"/>
                <a:gd name="connsiteY66" fmla="*/ 6105309 h 6457142"/>
                <a:gd name="connsiteX67" fmla="*/ 815940 w 2316186"/>
                <a:gd name="connsiteY67" fmla="*/ 6103557 h 6457142"/>
                <a:gd name="connsiteX68" fmla="*/ 1127721 w 2316186"/>
                <a:gd name="connsiteY68" fmla="*/ 4092236 h 6457142"/>
                <a:gd name="connsiteX69" fmla="*/ 1048856 w 2316186"/>
                <a:gd name="connsiteY69" fmla="*/ 3984435 h 6457142"/>
                <a:gd name="connsiteX70" fmla="*/ 941055 w 2316186"/>
                <a:gd name="connsiteY70" fmla="*/ 4063300 h 6457142"/>
                <a:gd name="connsiteX71" fmla="*/ 629275 w 2316186"/>
                <a:gd name="connsiteY71" fmla="*/ 6074622 h 6457142"/>
                <a:gd name="connsiteX72" fmla="*/ 602709 w 2316186"/>
                <a:gd name="connsiteY72" fmla="*/ 6070504 h 6457142"/>
                <a:gd name="connsiteX73" fmla="*/ 601597 w 2316186"/>
                <a:gd name="connsiteY73" fmla="*/ 6115110 h 6457142"/>
                <a:gd name="connsiteX74" fmla="*/ 551589 w 2316186"/>
                <a:gd name="connsiteY74" fmla="*/ 6280598 h 6457142"/>
                <a:gd name="connsiteX75" fmla="*/ 83720 w 2316186"/>
                <a:gd name="connsiteY75" fmla="*/ 6266823 h 6457142"/>
                <a:gd name="connsiteX76" fmla="*/ 244183 w 2316186"/>
                <a:gd name="connsiteY76" fmla="*/ 6102192 h 6457142"/>
                <a:gd name="connsiteX77" fmla="*/ 352599 w 2316186"/>
                <a:gd name="connsiteY77" fmla="*/ 6031733 h 6457142"/>
                <a:gd name="connsiteX78" fmla="*/ 336282 w 2316186"/>
                <a:gd name="connsiteY78" fmla="*/ 6029204 h 6457142"/>
                <a:gd name="connsiteX79" fmla="*/ 383985 w 2316186"/>
                <a:gd name="connsiteY79" fmla="*/ 5532103 h 6457142"/>
                <a:gd name="connsiteX80" fmla="*/ 440914 w 2316186"/>
                <a:gd name="connsiteY80" fmla="*/ 5031345 h 6457142"/>
                <a:gd name="connsiteX81" fmla="*/ 475349 w 2316186"/>
                <a:gd name="connsiteY81" fmla="*/ 4770835 h 6457142"/>
                <a:gd name="connsiteX82" fmla="*/ 479342 w 2316186"/>
                <a:gd name="connsiteY82" fmla="*/ 4729835 h 6457142"/>
                <a:gd name="connsiteX83" fmla="*/ 547362 w 2316186"/>
                <a:gd name="connsiteY83" fmla="*/ 4230395 h 6457142"/>
                <a:gd name="connsiteX84" fmla="*/ 633740 w 2316186"/>
                <a:gd name="connsiteY84" fmla="*/ 3733802 h 6457142"/>
                <a:gd name="connsiteX85" fmla="*/ 695355 w 2316186"/>
                <a:gd name="connsiteY85" fmla="*/ 3445409 h 6457142"/>
                <a:gd name="connsiteX86" fmla="*/ 688734 w 2316186"/>
                <a:gd name="connsiteY86" fmla="*/ 3443202 h 6457142"/>
                <a:gd name="connsiteX87" fmla="*/ 688623 w 2316186"/>
                <a:gd name="connsiteY87" fmla="*/ 3441985 h 6457142"/>
                <a:gd name="connsiteX88" fmla="*/ 712033 w 2316186"/>
                <a:gd name="connsiteY88" fmla="*/ 3311390 h 6457142"/>
                <a:gd name="connsiteX89" fmla="*/ 753535 w 2316186"/>
                <a:gd name="connsiteY89" fmla="*/ 2755360 h 6457142"/>
                <a:gd name="connsiteX90" fmla="*/ 748328 w 2316186"/>
                <a:gd name="connsiteY90" fmla="*/ 2656235 h 6457142"/>
                <a:gd name="connsiteX91" fmla="*/ 629856 w 2316186"/>
                <a:gd name="connsiteY91" fmla="*/ 2891618 h 6457142"/>
                <a:gd name="connsiteX92" fmla="*/ 649646 w 2316186"/>
                <a:gd name="connsiteY92" fmla="*/ 2902285 h 6457142"/>
                <a:gd name="connsiteX93" fmla="*/ 576234 w 2316186"/>
                <a:gd name="connsiteY93" fmla="*/ 3062456 h 6457142"/>
                <a:gd name="connsiteX94" fmla="*/ 547991 w 2316186"/>
                <a:gd name="connsiteY94" fmla="*/ 3047232 h 6457142"/>
                <a:gd name="connsiteX95" fmla="*/ 506428 w 2316186"/>
                <a:gd name="connsiteY95" fmla="*/ 3138889 h 6457142"/>
                <a:gd name="connsiteX96" fmla="*/ 276283 w 2316186"/>
                <a:gd name="connsiteY96" fmla="*/ 3774866 h 6457142"/>
                <a:gd name="connsiteX97" fmla="*/ 279275 w 2316186"/>
                <a:gd name="connsiteY97" fmla="*/ 3775488 h 6457142"/>
                <a:gd name="connsiteX98" fmla="*/ 267986 w 2316186"/>
                <a:gd name="connsiteY98" fmla="*/ 3855437 h 6457142"/>
                <a:gd name="connsiteX99" fmla="*/ 261309 w 2316186"/>
                <a:gd name="connsiteY99" fmla="*/ 3854049 h 6457142"/>
                <a:gd name="connsiteX100" fmla="*/ 275810 w 2316186"/>
                <a:gd name="connsiteY100" fmla="*/ 3887095 h 6457142"/>
                <a:gd name="connsiteX101" fmla="*/ 271182 w 2316186"/>
                <a:gd name="connsiteY101" fmla="*/ 4134461 h 6457142"/>
                <a:gd name="connsiteX102" fmla="*/ 241842 w 2316186"/>
                <a:gd name="connsiteY102" fmla="*/ 4192453 h 6457142"/>
                <a:gd name="connsiteX103" fmla="*/ 234994 w 2316186"/>
                <a:gd name="connsiteY103" fmla="*/ 4127704 h 6457142"/>
                <a:gd name="connsiteX104" fmla="*/ 249233 w 2316186"/>
                <a:gd name="connsiteY104" fmla="*/ 4034944 h 6457142"/>
                <a:gd name="connsiteX105" fmla="*/ 173854 w 2316186"/>
                <a:gd name="connsiteY105" fmla="*/ 4223035 h 6457142"/>
                <a:gd name="connsiteX106" fmla="*/ 181698 w 2316186"/>
                <a:gd name="connsiteY106" fmla="*/ 4289347 h 6457142"/>
                <a:gd name="connsiteX107" fmla="*/ 180090 w 2316186"/>
                <a:gd name="connsiteY107" fmla="*/ 4289292 h 6457142"/>
                <a:gd name="connsiteX108" fmla="*/ 3725 w 2316186"/>
                <a:gd name="connsiteY108" fmla="*/ 3996887 h 6457142"/>
                <a:gd name="connsiteX109" fmla="*/ 63132 w 2316186"/>
                <a:gd name="connsiteY109" fmla="*/ 3857895 h 6457142"/>
                <a:gd name="connsiteX110" fmla="*/ 78586 w 2316186"/>
                <a:gd name="connsiteY110" fmla="*/ 3842995 h 6457142"/>
                <a:gd name="connsiteX111" fmla="*/ 73440 w 2316186"/>
                <a:gd name="connsiteY111" fmla="*/ 3842871 h 6457142"/>
                <a:gd name="connsiteX112" fmla="*/ 80530 w 2316186"/>
                <a:gd name="connsiteY112" fmla="*/ 3816479 h 6457142"/>
                <a:gd name="connsiteX113" fmla="*/ 71027 w 2316186"/>
                <a:gd name="connsiteY113" fmla="*/ 3814504 h 6457142"/>
                <a:gd name="connsiteX114" fmla="*/ 92527 w 2316186"/>
                <a:gd name="connsiteY114" fmla="*/ 3736677 h 6457142"/>
                <a:gd name="connsiteX115" fmla="*/ 101469 w 2316186"/>
                <a:gd name="connsiteY115" fmla="*/ 3738536 h 6457142"/>
                <a:gd name="connsiteX116" fmla="*/ 292199 w 2316186"/>
                <a:gd name="connsiteY116" fmla="*/ 3028571 h 6457142"/>
                <a:gd name="connsiteX117" fmla="*/ 334398 w 2316186"/>
                <a:gd name="connsiteY117" fmla="*/ 2932097 h 6457142"/>
                <a:gd name="connsiteX118" fmla="*/ 254271 w 2316186"/>
                <a:gd name="connsiteY118" fmla="*/ 2888905 h 6457142"/>
                <a:gd name="connsiteX119" fmla="*/ 322422 w 2316186"/>
                <a:gd name="connsiteY119" fmla="*/ 2779965 h 6457142"/>
                <a:gd name="connsiteX120" fmla="*/ 648998 w 2316186"/>
                <a:gd name="connsiteY120" fmla="*/ 2212857 h 6457142"/>
                <a:gd name="connsiteX121" fmla="*/ 674399 w 2316186"/>
                <a:gd name="connsiteY121" fmla="*/ 2154785 h 6457142"/>
                <a:gd name="connsiteX122" fmla="*/ 680458 w 2316186"/>
                <a:gd name="connsiteY122" fmla="*/ 2160338 h 6457142"/>
                <a:gd name="connsiteX123" fmla="*/ 679398 w 2316186"/>
                <a:gd name="connsiteY123" fmla="*/ 2155904 h 6457142"/>
                <a:gd name="connsiteX124" fmla="*/ 769828 w 2316186"/>
                <a:gd name="connsiteY124" fmla="*/ 2106996 h 6457142"/>
                <a:gd name="connsiteX125" fmla="*/ 1036409 w 2316186"/>
                <a:gd name="connsiteY125" fmla="*/ 2011328 h 6457142"/>
                <a:gd name="connsiteX126" fmla="*/ 1025900 w 2316186"/>
                <a:gd name="connsiteY126" fmla="*/ 1984242 h 6457142"/>
                <a:gd name="connsiteX127" fmla="*/ 1025604 w 2316186"/>
                <a:gd name="connsiteY127" fmla="*/ 1984196 h 6457142"/>
                <a:gd name="connsiteX128" fmla="*/ 1113069 w 2316186"/>
                <a:gd name="connsiteY128" fmla="*/ 1903909 h 6457142"/>
                <a:gd name="connsiteX129" fmla="*/ 1186471 w 2316186"/>
                <a:gd name="connsiteY129" fmla="*/ 1971158 h 6457142"/>
                <a:gd name="connsiteX130" fmla="*/ 1212536 w 2316186"/>
                <a:gd name="connsiteY130" fmla="*/ 1803010 h 6457142"/>
                <a:gd name="connsiteX131" fmla="*/ 1236189 w 2316186"/>
                <a:gd name="connsiteY131" fmla="*/ 1806677 h 6457142"/>
                <a:gd name="connsiteX132" fmla="*/ 1168003 w 2316186"/>
                <a:gd name="connsiteY132" fmla="*/ 1784604 h 6457142"/>
                <a:gd name="connsiteX133" fmla="*/ 789657 w 2316186"/>
                <a:gd name="connsiteY133" fmla="*/ 1287211 h 6457142"/>
                <a:gd name="connsiteX134" fmla="*/ 783377 w 2316186"/>
                <a:gd name="connsiteY134" fmla="*/ 1239345 h 6457142"/>
                <a:gd name="connsiteX135" fmla="*/ 764503 w 2316186"/>
                <a:gd name="connsiteY135" fmla="*/ 1245304 h 6457142"/>
                <a:gd name="connsiteX136" fmla="*/ 634247 w 2316186"/>
                <a:gd name="connsiteY136" fmla="*/ 1093999 h 6457142"/>
                <a:gd name="connsiteX137" fmla="*/ 748370 w 2316186"/>
                <a:gd name="connsiteY137" fmla="*/ 930183 h 6457142"/>
                <a:gd name="connsiteX138" fmla="*/ 788582 w 2316186"/>
                <a:gd name="connsiteY138" fmla="*/ 938482 h 6457142"/>
                <a:gd name="connsiteX139" fmla="*/ 795022 w 2316186"/>
                <a:gd name="connsiteY139" fmla="*/ 906920 h 6457142"/>
                <a:gd name="connsiteX140" fmla="*/ 796190 w 2316186"/>
                <a:gd name="connsiteY140" fmla="*/ 903096 h 6457142"/>
                <a:gd name="connsiteX141" fmla="*/ 801847 w 2316186"/>
                <a:gd name="connsiteY141" fmla="*/ 629468 h 6457142"/>
                <a:gd name="connsiteX142" fmla="*/ 775825 w 2316186"/>
                <a:gd name="connsiteY142" fmla="*/ 583615 h 6457142"/>
                <a:gd name="connsiteX143" fmla="*/ 663800 w 2316186"/>
                <a:gd name="connsiteY143" fmla="*/ 0 h 6457142"/>
                <a:gd name="connsiteX144" fmla="*/ 747664 w 2316186"/>
                <a:gd name="connsiteY144" fmla="*/ 87803 h 6457142"/>
                <a:gd name="connsiteX145" fmla="*/ 814392 w 2316186"/>
                <a:gd name="connsiteY145" fmla="*/ 71373 h 6457142"/>
                <a:gd name="connsiteX146" fmla="*/ 1406685 w 2316186"/>
                <a:gd name="connsiteY146" fmla="*/ 41764 h 6457142"/>
                <a:gd name="connsiteX147" fmla="*/ 1530842 w 2316186"/>
                <a:gd name="connsiteY147" fmla="*/ 57188 h 6457142"/>
                <a:gd name="connsiteX148" fmla="*/ 1530810 w 2316186"/>
                <a:gd name="connsiteY148" fmla="*/ 57388 h 645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2316186" h="6457142">
                  <a:moveTo>
                    <a:pt x="2191394" y="892076"/>
                  </a:moveTo>
                  <a:lnTo>
                    <a:pt x="2194433" y="901293"/>
                  </a:lnTo>
                  <a:lnTo>
                    <a:pt x="2196356" y="915951"/>
                  </a:lnTo>
                  <a:lnTo>
                    <a:pt x="2199854" y="893387"/>
                  </a:lnTo>
                  <a:close/>
                  <a:moveTo>
                    <a:pt x="1543260" y="58730"/>
                  </a:moveTo>
                  <a:cubicBezTo>
                    <a:pt x="2021027" y="132791"/>
                    <a:pt x="2353156" y="548782"/>
                    <a:pt x="2285092" y="987873"/>
                  </a:cubicBezTo>
                  <a:cubicBezTo>
                    <a:pt x="2278711" y="1029038"/>
                    <a:pt x="2269039" y="1068945"/>
                    <a:pt x="2256356" y="1107406"/>
                  </a:cubicBezTo>
                  <a:lnTo>
                    <a:pt x="2233559" y="1161402"/>
                  </a:lnTo>
                  <a:lnTo>
                    <a:pt x="2246331" y="1162952"/>
                  </a:lnTo>
                  <a:cubicBezTo>
                    <a:pt x="2309194" y="1187732"/>
                    <a:pt x="2334252" y="1273534"/>
                    <a:pt x="2302299" y="1354595"/>
                  </a:cubicBezTo>
                  <a:cubicBezTo>
                    <a:pt x="2270346" y="1435657"/>
                    <a:pt x="2193481" y="1481283"/>
                    <a:pt x="2130618" y="1456503"/>
                  </a:cubicBezTo>
                  <a:lnTo>
                    <a:pt x="2122446" y="1450543"/>
                  </a:lnTo>
                  <a:lnTo>
                    <a:pt x="2073342" y="1537383"/>
                  </a:lnTo>
                  <a:cubicBezTo>
                    <a:pt x="1956326" y="1707332"/>
                    <a:pt x="1777505" y="1823181"/>
                    <a:pt x="1578649" y="1852385"/>
                  </a:cubicBezTo>
                  <a:lnTo>
                    <a:pt x="1529689" y="1852173"/>
                  </a:lnTo>
                  <a:lnTo>
                    <a:pt x="1543859" y="1854369"/>
                  </a:lnTo>
                  <a:lnTo>
                    <a:pt x="1517794" y="2022517"/>
                  </a:lnTo>
                  <a:lnTo>
                    <a:pt x="1608110" y="1980647"/>
                  </a:lnTo>
                  <a:lnTo>
                    <a:pt x="1667165" y="2083646"/>
                  </a:lnTo>
                  <a:lnTo>
                    <a:pt x="1662668" y="2082949"/>
                  </a:lnTo>
                  <a:lnTo>
                    <a:pt x="1647659" y="2101597"/>
                  </a:lnTo>
                  <a:lnTo>
                    <a:pt x="1880132" y="2279109"/>
                  </a:lnTo>
                  <a:lnTo>
                    <a:pt x="1945889" y="2347270"/>
                  </a:lnTo>
                  <a:lnTo>
                    <a:pt x="1939779" y="2357409"/>
                  </a:lnTo>
                  <a:lnTo>
                    <a:pt x="1950242" y="2352557"/>
                  </a:lnTo>
                  <a:lnTo>
                    <a:pt x="1951198" y="2361659"/>
                  </a:lnTo>
                  <a:lnTo>
                    <a:pt x="1951495" y="2361602"/>
                  </a:lnTo>
                  <a:lnTo>
                    <a:pt x="2093264" y="3011097"/>
                  </a:lnTo>
                  <a:lnTo>
                    <a:pt x="2096118" y="3010558"/>
                  </a:lnTo>
                  <a:lnTo>
                    <a:pt x="2139955" y="3181210"/>
                  </a:lnTo>
                  <a:lnTo>
                    <a:pt x="2039365" y="3200223"/>
                  </a:lnTo>
                  <a:lnTo>
                    <a:pt x="2049966" y="3301047"/>
                  </a:lnTo>
                  <a:lnTo>
                    <a:pt x="2012175" y="4137890"/>
                  </a:lnTo>
                  <a:lnTo>
                    <a:pt x="2025249" y="4162048"/>
                  </a:lnTo>
                  <a:cubicBezTo>
                    <a:pt x="2042188" y="4206979"/>
                    <a:pt x="2048098" y="4258894"/>
                    <a:pt x="2039788" y="4312503"/>
                  </a:cubicBezTo>
                  <a:cubicBezTo>
                    <a:pt x="2017628" y="4455460"/>
                    <a:pt x="1902738" y="4556325"/>
                    <a:pt x="1783174" y="4537791"/>
                  </a:cubicBezTo>
                  <a:lnTo>
                    <a:pt x="1781626" y="4537357"/>
                  </a:lnTo>
                  <a:lnTo>
                    <a:pt x="1809177" y="4476531"/>
                  </a:lnTo>
                  <a:cubicBezTo>
                    <a:pt x="1838588" y="4395622"/>
                    <a:pt x="1835946" y="4321868"/>
                    <a:pt x="1794281" y="4274446"/>
                  </a:cubicBezTo>
                  <a:cubicBezTo>
                    <a:pt x="1794641" y="4303622"/>
                    <a:pt x="1789612" y="4334866"/>
                    <a:pt x="1779768" y="4367164"/>
                  </a:cubicBezTo>
                  <a:lnTo>
                    <a:pt x="1753639" y="4426801"/>
                  </a:lnTo>
                  <a:lnTo>
                    <a:pt x="1743233" y="4362647"/>
                  </a:lnTo>
                  <a:cubicBezTo>
                    <a:pt x="1739534" y="4280352"/>
                    <a:pt x="1763925" y="4196309"/>
                    <a:pt x="1813713" y="4125490"/>
                  </a:cubicBezTo>
                  <a:lnTo>
                    <a:pt x="1842205" y="4093075"/>
                  </a:lnTo>
                  <a:lnTo>
                    <a:pt x="1812391" y="3341330"/>
                  </a:lnTo>
                  <a:lnTo>
                    <a:pt x="1800990" y="3245280"/>
                  </a:lnTo>
                  <a:lnTo>
                    <a:pt x="1780558" y="3249142"/>
                  </a:lnTo>
                  <a:lnTo>
                    <a:pt x="1759084" y="3074262"/>
                  </a:lnTo>
                  <a:lnTo>
                    <a:pt x="1776516" y="3070967"/>
                  </a:lnTo>
                  <a:lnTo>
                    <a:pt x="1731882" y="2792122"/>
                  </a:lnTo>
                  <a:lnTo>
                    <a:pt x="1691014" y="2900681"/>
                  </a:lnTo>
                  <a:cubicBezTo>
                    <a:pt x="1636110" y="3068149"/>
                    <a:pt x="1592078" y="3250628"/>
                    <a:pt x="1562230" y="3443181"/>
                  </a:cubicBezTo>
                  <a:lnTo>
                    <a:pt x="1551083" y="3528300"/>
                  </a:lnTo>
                  <a:lnTo>
                    <a:pt x="1552353" y="3528497"/>
                  </a:lnTo>
                  <a:lnTo>
                    <a:pt x="1518990" y="3871027"/>
                  </a:lnTo>
                  <a:cubicBezTo>
                    <a:pt x="1500073" y="4032824"/>
                    <a:pt x="1477414" y="4199871"/>
                    <a:pt x="1450970" y="4370466"/>
                  </a:cubicBezTo>
                  <a:cubicBezTo>
                    <a:pt x="1427831" y="4519737"/>
                    <a:pt x="1402751" y="4665541"/>
                    <a:pt x="1376106" y="4806801"/>
                  </a:cubicBezTo>
                  <a:lnTo>
                    <a:pt x="1332896" y="5016583"/>
                  </a:lnTo>
                  <a:lnTo>
                    <a:pt x="1306388" y="5165503"/>
                  </a:lnTo>
                  <a:cubicBezTo>
                    <a:pt x="1276383" y="5325525"/>
                    <a:pt x="1243869" y="5490912"/>
                    <a:pt x="1209040" y="5659996"/>
                  </a:cubicBezTo>
                  <a:lnTo>
                    <a:pt x="1104006" y="6148211"/>
                  </a:lnTo>
                  <a:lnTo>
                    <a:pt x="1077352" y="6144079"/>
                  </a:lnTo>
                  <a:lnTo>
                    <a:pt x="1159349" y="6244054"/>
                  </a:lnTo>
                  <a:cubicBezTo>
                    <a:pt x="1238524" y="6343248"/>
                    <a:pt x="1295294" y="6427093"/>
                    <a:pt x="1262439" y="6449540"/>
                  </a:cubicBezTo>
                  <a:cubicBezTo>
                    <a:pt x="1218632" y="6479468"/>
                    <a:pt x="868341" y="6417824"/>
                    <a:pt x="812357" y="6321020"/>
                  </a:cubicBezTo>
                  <a:cubicBezTo>
                    <a:pt x="791363" y="6284718"/>
                    <a:pt x="797326" y="6218860"/>
                    <a:pt x="814798" y="6148159"/>
                  </a:cubicBezTo>
                  <a:lnTo>
                    <a:pt x="827242" y="6105309"/>
                  </a:lnTo>
                  <a:lnTo>
                    <a:pt x="815940" y="6103557"/>
                  </a:lnTo>
                  <a:lnTo>
                    <a:pt x="1127721" y="4092236"/>
                  </a:lnTo>
                  <a:cubicBezTo>
                    <a:pt x="1135712" y="4040689"/>
                    <a:pt x="1100402" y="3992425"/>
                    <a:pt x="1048856" y="3984435"/>
                  </a:cubicBezTo>
                  <a:cubicBezTo>
                    <a:pt x="997310" y="3976444"/>
                    <a:pt x="949046" y="4011754"/>
                    <a:pt x="941055" y="4063300"/>
                  </a:cubicBezTo>
                  <a:lnTo>
                    <a:pt x="629275" y="6074622"/>
                  </a:lnTo>
                  <a:lnTo>
                    <a:pt x="602709" y="6070504"/>
                  </a:lnTo>
                  <a:lnTo>
                    <a:pt x="601597" y="6115110"/>
                  </a:lnTo>
                  <a:cubicBezTo>
                    <a:pt x="596844" y="6187783"/>
                    <a:pt x="582588" y="6252356"/>
                    <a:pt x="551589" y="6280598"/>
                  </a:cubicBezTo>
                  <a:cubicBezTo>
                    <a:pt x="468925" y="6355910"/>
                    <a:pt x="116410" y="6308610"/>
                    <a:pt x="83720" y="6266823"/>
                  </a:cubicBezTo>
                  <a:cubicBezTo>
                    <a:pt x="59203" y="6235483"/>
                    <a:pt x="138692" y="6172760"/>
                    <a:pt x="244183" y="6102192"/>
                  </a:cubicBezTo>
                  <a:lnTo>
                    <a:pt x="352599" y="6031733"/>
                  </a:lnTo>
                  <a:lnTo>
                    <a:pt x="336282" y="6029204"/>
                  </a:lnTo>
                  <a:lnTo>
                    <a:pt x="383985" y="5532103"/>
                  </a:lnTo>
                  <a:cubicBezTo>
                    <a:pt x="401981" y="5360411"/>
                    <a:pt x="421063" y="5192941"/>
                    <a:pt x="440914" y="5031345"/>
                  </a:cubicBezTo>
                  <a:lnTo>
                    <a:pt x="475349" y="4770835"/>
                  </a:lnTo>
                  <a:lnTo>
                    <a:pt x="479342" y="4729835"/>
                  </a:lnTo>
                  <a:cubicBezTo>
                    <a:pt x="498259" y="4568038"/>
                    <a:pt x="520917" y="4400991"/>
                    <a:pt x="547362" y="4230395"/>
                  </a:cubicBezTo>
                  <a:cubicBezTo>
                    <a:pt x="573806" y="4059800"/>
                    <a:pt x="602785" y="3893733"/>
                    <a:pt x="633740" y="3733802"/>
                  </a:cubicBezTo>
                  <a:lnTo>
                    <a:pt x="695355" y="3445409"/>
                  </a:lnTo>
                  <a:lnTo>
                    <a:pt x="688734" y="3443202"/>
                  </a:lnTo>
                  <a:lnTo>
                    <a:pt x="688623" y="3441985"/>
                  </a:lnTo>
                  <a:lnTo>
                    <a:pt x="712033" y="3311390"/>
                  </a:lnTo>
                  <a:cubicBezTo>
                    <a:pt x="741881" y="3118837"/>
                    <a:pt x="755161" y="2931591"/>
                    <a:pt x="753535" y="2755360"/>
                  </a:cubicBezTo>
                  <a:lnTo>
                    <a:pt x="748328" y="2656235"/>
                  </a:lnTo>
                  <a:lnTo>
                    <a:pt x="629856" y="2891618"/>
                  </a:lnTo>
                  <a:lnTo>
                    <a:pt x="649646" y="2902285"/>
                  </a:lnTo>
                  <a:lnTo>
                    <a:pt x="576234" y="3062456"/>
                  </a:lnTo>
                  <a:lnTo>
                    <a:pt x="547991" y="3047232"/>
                  </a:lnTo>
                  <a:lnTo>
                    <a:pt x="506428" y="3138889"/>
                  </a:lnTo>
                  <a:lnTo>
                    <a:pt x="276283" y="3774866"/>
                  </a:lnTo>
                  <a:lnTo>
                    <a:pt x="279275" y="3775488"/>
                  </a:lnTo>
                  <a:lnTo>
                    <a:pt x="267986" y="3855437"/>
                  </a:lnTo>
                  <a:lnTo>
                    <a:pt x="261309" y="3854049"/>
                  </a:lnTo>
                  <a:lnTo>
                    <a:pt x="275810" y="3887095"/>
                  </a:lnTo>
                  <a:cubicBezTo>
                    <a:pt x="301821" y="3969664"/>
                    <a:pt x="299623" y="4057147"/>
                    <a:pt x="271182" y="4134461"/>
                  </a:cubicBezTo>
                  <a:lnTo>
                    <a:pt x="241842" y="4192453"/>
                  </a:lnTo>
                  <a:lnTo>
                    <a:pt x="234994" y="4127704"/>
                  </a:lnTo>
                  <a:cubicBezTo>
                    <a:pt x="235390" y="4093942"/>
                    <a:pt x="240057" y="4062641"/>
                    <a:pt x="249233" y="4034944"/>
                  </a:cubicBezTo>
                  <a:cubicBezTo>
                    <a:pt x="195166" y="4067526"/>
                    <a:pt x="170319" y="4137019"/>
                    <a:pt x="173854" y="4223035"/>
                  </a:cubicBezTo>
                  <a:lnTo>
                    <a:pt x="181698" y="4289347"/>
                  </a:lnTo>
                  <a:lnTo>
                    <a:pt x="180090" y="4289292"/>
                  </a:lnTo>
                  <a:cubicBezTo>
                    <a:pt x="60526" y="4270758"/>
                    <a:pt x="-18435" y="4139844"/>
                    <a:pt x="3725" y="3996887"/>
                  </a:cubicBezTo>
                  <a:cubicBezTo>
                    <a:pt x="12035" y="3943278"/>
                    <a:pt x="33386" y="3895589"/>
                    <a:pt x="63132" y="3857895"/>
                  </a:cubicBezTo>
                  <a:lnTo>
                    <a:pt x="78586" y="3842995"/>
                  </a:lnTo>
                  <a:lnTo>
                    <a:pt x="73440" y="3842871"/>
                  </a:lnTo>
                  <a:lnTo>
                    <a:pt x="80530" y="3816479"/>
                  </a:lnTo>
                  <a:lnTo>
                    <a:pt x="71027" y="3814504"/>
                  </a:lnTo>
                  <a:lnTo>
                    <a:pt x="92527" y="3736677"/>
                  </a:lnTo>
                  <a:lnTo>
                    <a:pt x="101469" y="3738536"/>
                  </a:lnTo>
                  <a:lnTo>
                    <a:pt x="292199" y="3028571"/>
                  </a:lnTo>
                  <a:lnTo>
                    <a:pt x="334398" y="2932097"/>
                  </a:lnTo>
                  <a:lnTo>
                    <a:pt x="254271" y="2888905"/>
                  </a:lnTo>
                  <a:lnTo>
                    <a:pt x="322422" y="2779965"/>
                  </a:lnTo>
                  <a:lnTo>
                    <a:pt x="648998" y="2212857"/>
                  </a:lnTo>
                  <a:lnTo>
                    <a:pt x="674399" y="2154785"/>
                  </a:lnTo>
                  <a:lnTo>
                    <a:pt x="680458" y="2160338"/>
                  </a:lnTo>
                  <a:lnTo>
                    <a:pt x="679398" y="2155904"/>
                  </a:lnTo>
                  <a:lnTo>
                    <a:pt x="769828" y="2106996"/>
                  </a:lnTo>
                  <a:lnTo>
                    <a:pt x="1036409" y="2011328"/>
                  </a:lnTo>
                  <a:lnTo>
                    <a:pt x="1025900" y="1984242"/>
                  </a:lnTo>
                  <a:lnTo>
                    <a:pt x="1025604" y="1984196"/>
                  </a:lnTo>
                  <a:lnTo>
                    <a:pt x="1113069" y="1903909"/>
                  </a:lnTo>
                  <a:lnTo>
                    <a:pt x="1186471" y="1971158"/>
                  </a:lnTo>
                  <a:lnTo>
                    <a:pt x="1212536" y="1803010"/>
                  </a:lnTo>
                  <a:lnTo>
                    <a:pt x="1236189" y="1806677"/>
                  </a:lnTo>
                  <a:lnTo>
                    <a:pt x="1168003" y="1784604"/>
                  </a:lnTo>
                  <a:cubicBezTo>
                    <a:pt x="977439" y="1687094"/>
                    <a:pt x="839205" y="1503631"/>
                    <a:pt x="789657" y="1287211"/>
                  </a:cubicBezTo>
                  <a:lnTo>
                    <a:pt x="783377" y="1239345"/>
                  </a:lnTo>
                  <a:lnTo>
                    <a:pt x="764503" y="1245304"/>
                  </a:lnTo>
                  <a:cubicBezTo>
                    <a:pt x="697021" y="1248759"/>
                    <a:pt x="638703" y="1181017"/>
                    <a:pt x="634247" y="1093999"/>
                  </a:cubicBezTo>
                  <a:cubicBezTo>
                    <a:pt x="629792" y="1006981"/>
                    <a:pt x="680887" y="933638"/>
                    <a:pt x="748370" y="930183"/>
                  </a:cubicBezTo>
                  <a:lnTo>
                    <a:pt x="788582" y="938482"/>
                  </a:lnTo>
                  <a:lnTo>
                    <a:pt x="795022" y="906920"/>
                  </a:lnTo>
                  <a:lnTo>
                    <a:pt x="796190" y="903096"/>
                  </a:lnTo>
                  <a:lnTo>
                    <a:pt x="801847" y="629468"/>
                  </a:lnTo>
                  <a:lnTo>
                    <a:pt x="775825" y="583615"/>
                  </a:lnTo>
                  <a:cubicBezTo>
                    <a:pt x="680655" y="400361"/>
                    <a:pt x="639164" y="202248"/>
                    <a:pt x="663800" y="0"/>
                  </a:cubicBezTo>
                  <a:lnTo>
                    <a:pt x="747664" y="87803"/>
                  </a:lnTo>
                  <a:lnTo>
                    <a:pt x="814392" y="71373"/>
                  </a:lnTo>
                  <a:cubicBezTo>
                    <a:pt x="993594" y="33574"/>
                    <a:pt x="1195203" y="22010"/>
                    <a:pt x="1406685" y="41764"/>
                  </a:cubicBezTo>
                  <a:lnTo>
                    <a:pt x="1530842" y="57188"/>
                  </a:lnTo>
                  <a:lnTo>
                    <a:pt x="1530810" y="57388"/>
                  </a:lnTo>
                  <a:close/>
                </a:path>
              </a:pathLst>
            </a:custGeom>
            <a:solidFill>
              <a:srgbClr val="EAB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7757570" y="2185517"/>
              <a:ext cx="1193984" cy="3628002"/>
            </a:xfrm>
            <a:custGeom>
              <a:avLst/>
              <a:gdLst>
                <a:gd name="connsiteX0" fmla="*/ 1024821 w 2060380"/>
                <a:gd name="connsiteY0" fmla="*/ 0 h 6260605"/>
                <a:gd name="connsiteX1" fmla="*/ 1767782 w 2060380"/>
                <a:gd name="connsiteY1" fmla="*/ 742961 h 6260605"/>
                <a:gd name="connsiteX2" fmla="*/ 1763946 w 2060380"/>
                <a:gd name="connsiteY2" fmla="*/ 818926 h 6260605"/>
                <a:gd name="connsiteX3" fmla="*/ 1756768 w 2060380"/>
                <a:gd name="connsiteY3" fmla="*/ 865963 h 6260605"/>
                <a:gd name="connsiteX4" fmla="*/ 1782026 w 2060380"/>
                <a:gd name="connsiteY4" fmla="*/ 865129 h 6260605"/>
                <a:gd name="connsiteX5" fmla="*/ 1866691 w 2060380"/>
                <a:gd name="connsiteY5" fmla="*/ 1045937 h 6260605"/>
                <a:gd name="connsiteX6" fmla="*/ 1712646 w 2060380"/>
                <a:gd name="connsiteY6" fmla="*/ 1172941 h 6260605"/>
                <a:gd name="connsiteX7" fmla="*/ 1703217 w 2060380"/>
                <a:gd name="connsiteY7" fmla="*/ 1168076 h 6260605"/>
                <a:gd name="connsiteX8" fmla="*/ 1690659 w 2060380"/>
                <a:gd name="connsiteY8" fmla="*/ 1211060 h 6260605"/>
                <a:gd name="connsiteX9" fmla="*/ 1240587 w 2060380"/>
                <a:gd name="connsiteY9" fmla="*/ 1644626 h 6260605"/>
                <a:gd name="connsiteX10" fmla="*/ 1169824 w 2060380"/>
                <a:gd name="connsiteY10" fmla="*/ 1655993 h 6260605"/>
                <a:gd name="connsiteX11" fmla="*/ 1193759 w 2060380"/>
                <a:gd name="connsiteY11" fmla="*/ 1655993 h 6260605"/>
                <a:gd name="connsiteX12" fmla="*/ 1193759 w 2060380"/>
                <a:gd name="connsiteY12" fmla="*/ 1826149 h 6260605"/>
                <a:gd name="connsiteX13" fmla="*/ 1276595 w 2060380"/>
                <a:gd name="connsiteY13" fmla="*/ 1770938 h 6260605"/>
                <a:gd name="connsiteX14" fmla="*/ 1350731 w 2060380"/>
                <a:gd name="connsiteY14" fmla="*/ 1863676 h 6260605"/>
                <a:gd name="connsiteX15" fmla="*/ 1346180 w 2060380"/>
                <a:gd name="connsiteY15" fmla="*/ 1863676 h 6260605"/>
                <a:gd name="connsiteX16" fmla="*/ 1334205 w 2060380"/>
                <a:gd name="connsiteY16" fmla="*/ 1884403 h 6260605"/>
                <a:gd name="connsiteX17" fmla="*/ 1591126 w 2060380"/>
                <a:gd name="connsiteY17" fmla="*/ 2024208 h 6260605"/>
                <a:gd name="connsiteX18" fmla="*/ 1666548 w 2060380"/>
                <a:gd name="connsiteY18" fmla="*/ 2081492 h 6260605"/>
                <a:gd name="connsiteX19" fmla="*/ 1662063 w 2060380"/>
                <a:gd name="connsiteY19" fmla="*/ 2092448 h 6260605"/>
                <a:gd name="connsiteX20" fmla="*/ 1671659 w 2060380"/>
                <a:gd name="connsiteY20" fmla="*/ 2086050 h 6260605"/>
                <a:gd name="connsiteX21" fmla="*/ 1915499 w 2060380"/>
                <a:gd name="connsiteY21" fmla="*/ 3008070 h 6260605"/>
                <a:gd name="connsiteX22" fmla="*/ 2006345 w 2060380"/>
                <a:gd name="connsiteY22" fmla="*/ 3840825 h 6260605"/>
                <a:gd name="connsiteX23" fmla="*/ 2022965 w 2060380"/>
                <a:gd name="connsiteY23" fmla="*/ 3862695 h 6260605"/>
                <a:gd name="connsiteX24" fmla="*/ 2060380 w 2060380"/>
                <a:gd name="connsiteY24" fmla="*/ 4009147 h 6260605"/>
                <a:gd name="connsiteX25" fmla="*/ 1841305 w 2060380"/>
                <a:gd name="connsiteY25" fmla="*/ 4271085 h 6260605"/>
                <a:gd name="connsiteX26" fmla="*/ 1839708 w 2060380"/>
                <a:gd name="connsiteY26" fmla="*/ 4270893 h 6260605"/>
                <a:gd name="connsiteX27" fmla="*/ 1857617 w 2060380"/>
                <a:gd name="connsiteY27" fmla="*/ 4206565 h 6260605"/>
                <a:gd name="connsiteX28" fmla="*/ 1811940 w 2060380"/>
                <a:gd name="connsiteY28" fmla="*/ 4009147 h 6260605"/>
                <a:gd name="connsiteX29" fmla="*/ 1811802 w 2060380"/>
                <a:gd name="connsiteY29" fmla="*/ 4102994 h 6260605"/>
                <a:gd name="connsiteX30" fmla="*/ 1795116 w 2060380"/>
                <a:gd name="connsiteY30" fmla="*/ 4165929 h 6260605"/>
                <a:gd name="connsiteX31" fmla="*/ 1775006 w 2060380"/>
                <a:gd name="connsiteY31" fmla="*/ 4104127 h 6260605"/>
                <a:gd name="connsiteX32" fmla="*/ 1808325 w 2060380"/>
                <a:gd name="connsiteY32" fmla="*/ 3858972 h 6260605"/>
                <a:gd name="connsiteX33" fmla="*/ 1831516 w 2060380"/>
                <a:gd name="connsiteY33" fmla="*/ 3822576 h 6260605"/>
                <a:gd name="connsiteX34" fmla="*/ 1686899 w 2060380"/>
                <a:gd name="connsiteY34" fmla="*/ 3084270 h 6260605"/>
                <a:gd name="connsiteX35" fmla="*/ 1529980 w 2060380"/>
                <a:gd name="connsiteY35" fmla="*/ 2521526 h 6260605"/>
                <a:gd name="connsiteX36" fmla="*/ 1499454 w 2060380"/>
                <a:gd name="connsiteY36" fmla="*/ 2667415 h 6260605"/>
                <a:gd name="connsiteX37" fmla="*/ 1455292 w 2060380"/>
                <a:gd name="connsiteY37" fmla="*/ 3223239 h 6260605"/>
                <a:gd name="connsiteX38" fmla="*/ 1457316 w 2060380"/>
                <a:gd name="connsiteY38" fmla="*/ 3309061 h 6260605"/>
                <a:gd name="connsiteX39" fmla="*/ 1458601 w 2060380"/>
                <a:gd name="connsiteY39" fmla="*/ 3309061 h 6260605"/>
                <a:gd name="connsiteX40" fmla="*/ 1478101 w 2060380"/>
                <a:gd name="connsiteY40" fmla="*/ 3652659 h 6260605"/>
                <a:gd name="connsiteX41" fmla="*/ 1487390 w 2060380"/>
                <a:gd name="connsiteY41" fmla="*/ 4156623 h 6260605"/>
                <a:gd name="connsiteX42" fmla="*/ 1480249 w 2060380"/>
                <a:gd name="connsiteY42" fmla="*/ 4599276 h 6260605"/>
                <a:gd name="connsiteX43" fmla="*/ 1469684 w 2060380"/>
                <a:gd name="connsiteY43" fmla="*/ 4813201 h 6260605"/>
                <a:gd name="connsiteX44" fmla="*/ 1466301 w 2060380"/>
                <a:gd name="connsiteY44" fmla="*/ 4964424 h 6260605"/>
                <a:gd name="connsiteX45" fmla="*/ 1445850 w 2060380"/>
                <a:gd name="connsiteY45" fmla="*/ 5467993 h 6260605"/>
                <a:gd name="connsiteX46" fmla="*/ 1416842 w 2060380"/>
                <a:gd name="connsiteY46" fmla="*/ 5966536 h 6260605"/>
                <a:gd name="connsiteX47" fmla="*/ 1389869 w 2060380"/>
                <a:gd name="connsiteY47" fmla="*/ 5966536 h 6260605"/>
                <a:gd name="connsiteX48" fmla="*/ 1486213 w 2060380"/>
                <a:gd name="connsiteY48" fmla="*/ 6052770 h 6260605"/>
                <a:gd name="connsiteX49" fmla="*/ 1619563 w 2060380"/>
                <a:gd name="connsiteY49" fmla="*/ 6240039 h 6260605"/>
                <a:gd name="connsiteX50" fmla="*/ 1155106 w 2060380"/>
                <a:gd name="connsiteY50" fmla="*/ 6181981 h 6260605"/>
                <a:gd name="connsiteX51" fmla="*/ 1131039 w 2060380"/>
                <a:gd name="connsiteY51" fmla="*/ 6010786 h 6260605"/>
                <a:gd name="connsiteX52" fmla="*/ 1136772 w 2060380"/>
                <a:gd name="connsiteY52" fmla="*/ 5966536 h 6260605"/>
                <a:gd name="connsiteX53" fmla="*/ 1125335 w 2060380"/>
                <a:gd name="connsiteY53" fmla="*/ 5966536 h 6260605"/>
                <a:gd name="connsiteX54" fmla="*/ 1125336 w 2060380"/>
                <a:gd name="connsiteY54" fmla="*/ 3931193 h 6260605"/>
                <a:gd name="connsiteX55" fmla="*/ 1030888 w 2060380"/>
                <a:gd name="connsiteY55" fmla="*/ 3836745 h 6260605"/>
                <a:gd name="connsiteX56" fmla="*/ 936440 w 2060380"/>
                <a:gd name="connsiteY56" fmla="*/ 3931193 h 6260605"/>
                <a:gd name="connsiteX57" fmla="*/ 936440 w 2060380"/>
                <a:gd name="connsiteY57" fmla="*/ 5966536 h 6260605"/>
                <a:gd name="connsiteX58" fmla="*/ 909558 w 2060380"/>
                <a:gd name="connsiteY58" fmla="*/ 5966536 h 6260605"/>
                <a:gd name="connsiteX59" fmla="*/ 915291 w 2060380"/>
                <a:gd name="connsiteY59" fmla="*/ 6010786 h 6260605"/>
                <a:gd name="connsiteX60" fmla="*/ 891224 w 2060380"/>
                <a:gd name="connsiteY60" fmla="*/ 6181981 h 6260605"/>
                <a:gd name="connsiteX61" fmla="*/ 426767 w 2060380"/>
                <a:gd name="connsiteY61" fmla="*/ 6240039 h 6260605"/>
                <a:gd name="connsiteX62" fmla="*/ 560117 w 2060380"/>
                <a:gd name="connsiteY62" fmla="*/ 6052770 h 6260605"/>
                <a:gd name="connsiteX63" fmla="*/ 656461 w 2060380"/>
                <a:gd name="connsiteY63" fmla="*/ 5966536 h 6260605"/>
                <a:gd name="connsiteX64" fmla="*/ 639949 w 2060380"/>
                <a:gd name="connsiteY64" fmla="*/ 5966536 h 6260605"/>
                <a:gd name="connsiteX65" fmla="*/ 610941 w 2060380"/>
                <a:gd name="connsiteY65" fmla="*/ 5467995 h 6260605"/>
                <a:gd name="connsiteX66" fmla="*/ 590490 w 2060380"/>
                <a:gd name="connsiteY66" fmla="*/ 4964426 h 6260605"/>
                <a:gd name="connsiteX67" fmla="*/ 584613 w 2060380"/>
                <a:gd name="connsiteY67" fmla="*/ 4701716 h 6260605"/>
                <a:gd name="connsiteX68" fmla="*/ 582279 w 2060380"/>
                <a:gd name="connsiteY68" fmla="*/ 4660588 h 6260605"/>
                <a:gd name="connsiteX69" fmla="*/ 572990 w 2060380"/>
                <a:gd name="connsiteY69" fmla="*/ 4156623 h 6260605"/>
                <a:gd name="connsiteX70" fmla="*/ 582279 w 2060380"/>
                <a:gd name="connsiteY70" fmla="*/ 3652659 h 6260605"/>
                <a:gd name="connsiteX71" fmla="*/ 598989 w 2060380"/>
                <a:gd name="connsiteY71" fmla="*/ 3358232 h 6260605"/>
                <a:gd name="connsiteX72" fmla="*/ 592109 w 2060380"/>
                <a:gd name="connsiteY72" fmla="*/ 3357065 h 6260605"/>
                <a:gd name="connsiteX73" fmla="*/ 591813 w 2060380"/>
                <a:gd name="connsiteY73" fmla="*/ 3355879 h 6260605"/>
                <a:gd name="connsiteX74" fmla="*/ 594941 w 2060380"/>
                <a:gd name="connsiteY74" fmla="*/ 3223239 h 6260605"/>
                <a:gd name="connsiteX75" fmla="*/ 550779 w 2060380"/>
                <a:gd name="connsiteY75" fmla="*/ 2667415 h 6260605"/>
                <a:gd name="connsiteX76" fmla="*/ 521113 w 2060380"/>
                <a:gd name="connsiteY76" fmla="*/ 2525634 h 6260605"/>
                <a:gd name="connsiteX77" fmla="*/ 365339 w 2060380"/>
                <a:gd name="connsiteY77" fmla="*/ 3084270 h 6260605"/>
                <a:gd name="connsiteX78" fmla="*/ 222637 w 2060380"/>
                <a:gd name="connsiteY78" fmla="*/ 3812802 h 6260605"/>
                <a:gd name="connsiteX79" fmla="*/ 252055 w 2060380"/>
                <a:gd name="connsiteY79" fmla="*/ 3858972 h 6260605"/>
                <a:gd name="connsiteX80" fmla="*/ 285374 w 2060380"/>
                <a:gd name="connsiteY80" fmla="*/ 4104127 h 6260605"/>
                <a:gd name="connsiteX81" fmla="*/ 265264 w 2060380"/>
                <a:gd name="connsiteY81" fmla="*/ 4165929 h 6260605"/>
                <a:gd name="connsiteX82" fmla="*/ 248578 w 2060380"/>
                <a:gd name="connsiteY82" fmla="*/ 4102994 h 6260605"/>
                <a:gd name="connsiteX83" fmla="*/ 248440 w 2060380"/>
                <a:gd name="connsiteY83" fmla="*/ 4009147 h 6260605"/>
                <a:gd name="connsiteX84" fmla="*/ 202763 w 2060380"/>
                <a:gd name="connsiteY84" fmla="*/ 4206565 h 6260605"/>
                <a:gd name="connsiteX85" fmla="*/ 220672 w 2060380"/>
                <a:gd name="connsiteY85" fmla="*/ 4270893 h 6260605"/>
                <a:gd name="connsiteX86" fmla="*/ 219075 w 2060380"/>
                <a:gd name="connsiteY86" fmla="*/ 4271085 h 6260605"/>
                <a:gd name="connsiteX87" fmla="*/ 0 w 2060380"/>
                <a:gd name="connsiteY87" fmla="*/ 4009147 h 6260605"/>
                <a:gd name="connsiteX88" fmla="*/ 37414 w 2060380"/>
                <a:gd name="connsiteY88" fmla="*/ 3862695 h 6260605"/>
                <a:gd name="connsiteX89" fmla="*/ 50403 w 2060380"/>
                <a:gd name="connsiteY89" fmla="*/ 3845604 h 6260605"/>
                <a:gd name="connsiteX90" fmla="*/ 45299 w 2060380"/>
                <a:gd name="connsiteY90" fmla="*/ 3846270 h 6260605"/>
                <a:gd name="connsiteX91" fmla="*/ 136739 w 2060380"/>
                <a:gd name="connsiteY91" fmla="*/ 3008070 h 6260605"/>
                <a:gd name="connsiteX92" fmla="*/ 380579 w 2060380"/>
                <a:gd name="connsiteY92" fmla="*/ 2086050 h 6260605"/>
                <a:gd name="connsiteX93" fmla="*/ 387417 w 2060380"/>
                <a:gd name="connsiteY93" fmla="*/ 2090609 h 6260605"/>
                <a:gd name="connsiteX94" fmla="*/ 385690 w 2060380"/>
                <a:gd name="connsiteY94" fmla="*/ 2086390 h 6260605"/>
                <a:gd name="connsiteX95" fmla="*/ 467561 w 2060380"/>
                <a:gd name="connsiteY95" fmla="*/ 2024207 h 6260605"/>
                <a:gd name="connsiteX96" fmla="*/ 716342 w 2060380"/>
                <a:gd name="connsiteY96" fmla="*/ 1888832 h 6260605"/>
                <a:gd name="connsiteX97" fmla="*/ 701807 w 2060380"/>
                <a:gd name="connsiteY97" fmla="*/ 1863676 h 6260605"/>
                <a:gd name="connsiteX98" fmla="*/ 701507 w 2060380"/>
                <a:gd name="connsiteY98" fmla="*/ 1863676 h 6260605"/>
                <a:gd name="connsiteX99" fmla="*/ 775642 w 2060380"/>
                <a:gd name="connsiteY99" fmla="*/ 1770938 h 6260605"/>
                <a:gd name="connsiteX100" fmla="*/ 858479 w 2060380"/>
                <a:gd name="connsiteY100" fmla="*/ 1826150 h 6260605"/>
                <a:gd name="connsiteX101" fmla="*/ 858479 w 2060380"/>
                <a:gd name="connsiteY101" fmla="*/ 1655993 h 6260605"/>
                <a:gd name="connsiteX102" fmla="*/ 882414 w 2060380"/>
                <a:gd name="connsiteY102" fmla="*/ 1655993 h 6260605"/>
                <a:gd name="connsiteX103" fmla="*/ 811651 w 2060380"/>
                <a:gd name="connsiteY103" fmla="*/ 1644626 h 6260605"/>
                <a:gd name="connsiteX104" fmla="*/ 361579 w 2060380"/>
                <a:gd name="connsiteY104" fmla="*/ 1211060 h 6260605"/>
                <a:gd name="connsiteX105" fmla="*/ 348041 w 2060380"/>
                <a:gd name="connsiteY105" fmla="*/ 1164721 h 6260605"/>
                <a:gd name="connsiteX106" fmla="*/ 330303 w 2060380"/>
                <a:gd name="connsiteY106" fmla="*/ 1173501 h 6260605"/>
                <a:gd name="connsiteX107" fmla="*/ 178406 w 2060380"/>
                <a:gd name="connsiteY107" fmla="*/ 1043935 h 6260605"/>
                <a:gd name="connsiteX108" fmla="*/ 266088 w 2060380"/>
                <a:gd name="connsiteY108" fmla="*/ 864570 h 6260605"/>
                <a:gd name="connsiteX109" fmla="*/ 292867 w 2060380"/>
                <a:gd name="connsiteY109" fmla="*/ 865903 h 6260605"/>
                <a:gd name="connsiteX110" fmla="*/ 285696 w 2060380"/>
                <a:gd name="connsiteY110" fmla="*/ 818926 h 6260605"/>
                <a:gd name="connsiteX111" fmla="*/ 281860 w 2060380"/>
                <a:gd name="connsiteY111" fmla="*/ 742961 h 6260605"/>
                <a:gd name="connsiteX112" fmla="*/ 1024821 w 2060380"/>
                <a:gd name="connsiteY112" fmla="*/ 0 h 626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060380" h="6260605">
                  <a:moveTo>
                    <a:pt x="1024821" y="0"/>
                  </a:moveTo>
                  <a:cubicBezTo>
                    <a:pt x="1435146" y="0"/>
                    <a:pt x="1767782" y="332636"/>
                    <a:pt x="1767782" y="742961"/>
                  </a:cubicBezTo>
                  <a:cubicBezTo>
                    <a:pt x="1767782" y="768607"/>
                    <a:pt x="1766483" y="793950"/>
                    <a:pt x="1763946" y="818926"/>
                  </a:cubicBezTo>
                  <a:lnTo>
                    <a:pt x="1756768" y="865963"/>
                  </a:lnTo>
                  <a:lnTo>
                    <a:pt x="1782026" y="865129"/>
                  </a:lnTo>
                  <a:cubicBezTo>
                    <a:pt x="1847943" y="879987"/>
                    <a:pt x="1885849" y="960938"/>
                    <a:pt x="1866691" y="1045937"/>
                  </a:cubicBezTo>
                  <a:cubicBezTo>
                    <a:pt x="1847532" y="1130937"/>
                    <a:pt x="1778563" y="1187799"/>
                    <a:pt x="1712646" y="1172941"/>
                  </a:cubicBezTo>
                  <a:lnTo>
                    <a:pt x="1703217" y="1168076"/>
                  </a:lnTo>
                  <a:lnTo>
                    <a:pt x="1690659" y="1211060"/>
                  </a:lnTo>
                  <a:cubicBezTo>
                    <a:pt x="1608544" y="1417336"/>
                    <a:pt x="1443838" y="1577458"/>
                    <a:pt x="1240587" y="1644626"/>
                  </a:cubicBezTo>
                  <a:lnTo>
                    <a:pt x="1169824" y="1655993"/>
                  </a:lnTo>
                  <a:lnTo>
                    <a:pt x="1193759" y="1655993"/>
                  </a:lnTo>
                  <a:lnTo>
                    <a:pt x="1193759" y="1826149"/>
                  </a:lnTo>
                  <a:lnTo>
                    <a:pt x="1276595" y="1770938"/>
                  </a:lnTo>
                  <a:lnTo>
                    <a:pt x="1350731" y="1863676"/>
                  </a:lnTo>
                  <a:lnTo>
                    <a:pt x="1346180" y="1863676"/>
                  </a:lnTo>
                  <a:lnTo>
                    <a:pt x="1334205" y="1884403"/>
                  </a:lnTo>
                  <a:lnTo>
                    <a:pt x="1591126" y="2024208"/>
                  </a:lnTo>
                  <a:lnTo>
                    <a:pt x="1666548" y="2081492"/>
                  </a:lnTo>
                  <a:lnTo>
                    <a:pt x="1662063" y="2092448"/>
                  </a:lnTo>
                  <a:lnTo>
                    <a:pt x="1671659" y="2086050"/>
                  </a:lnTo>
                  <a:lnTo>
                    <a:pt x="1915499" y="3008070"/>
                  </a:lnTo>
                  <a:lnTo>
                    <a:pt x="2006345" y="3840825"/>
                  </a:lnTo>
                  <a:lnTo>
                    <a:pt x="2022965" y="3862695"/>
                  </a:lnTo>
                  <a:cubicBezTo>
                    <a:pt x="2046587" y="3904501"/>
                    <a:pt x="2060380" y="3954898"/>
                    <a:pt x="2060380" y="4009147"/>
                  </a:cubicBezTo>
                  <a:cubicBezTo>
                    <a:pt x="2060380" y="4153811"/>
                    <a:pt x="1962297" y="4271085"/>
                    <a:pt x="1841305" y="4271085"/>
                  </a:cubicBezTo>
                  <a:lnTo>
                    <a:pt x="1839708" y="4270893"/>
                  </a:lnTo>
                  <a:lnTo>
                    <a:pt x="1857617" y="4206565"/>
                  </a:lnTo>
                  <a:cubicBezTo>
                    <a:pt x="1874287" y="4122106"/>
                    <a:pt x="1860378" y="4049627"/>
                    <a:pt x="1811940" y="4009147"/>
                  </a:cubicBezTo>
                  <a:cubicBezTo>
                    <a:pt x="1816765" y="4037923"/>
                    <a:pt x="1816582" y="4069569"/>
                    <a:pt x="1811802" y="4102994"/>
                  </a:cubicBezTo>
                  <a:lnTo>
                    <a:pt x="1795116" y="4165929"/>
                  </a:lnTo>
                  <a:lnTo>
                    <a:pt x="1775006" y="4104127"/>
                  </a:lnTo>
                  <a:cubicBezTo>
                    <a:pt x="1758744" y="4023369"/>
                    <a:pt x="1769973" y="3936582"/>
                    <a:pt x="1808325" y="3858972"/>
                  </a:cubicBezTo>
                  <a:lnTo>
                    <a:pt x="1831516" y="3822576"/>
                  </a:lnTo>
                  <a:lnTo>
                    <a:pt x="1686899" y="3084270"/>
                  </a:lnTo>
                  <a:lnTo>
                    <a:pt x="1529980" y="2521526"/>
                  </a:lnTo>
                  <a:lnTo>
                    <a:pt x="1499454" y="2667415"/>
                  </a:lnTo>
                  <a:cubicBezTo>
                    <a:pt x="1470851" y="2841316"/>
                    <a:pt x="1455292" y="3028387"/>
                    <a:pt x="1455292" y="3223239"/>
                  </a:cubicBezTo>
                  <a:lnTo>
                    <a:pt x="1457316" y="3309061"/>
                  </a:lnTo>
                  <a:lnTo>
                    <a:pt x="1458601" y="3309061"/>
                  </a:lnTo>
                  <a:lnTo>
                    <a:pt x="1478101" y="3652659"/>
                  </a:lnTo>
                  <a:cubicBezTo>
                    <a:pt x="1484192" y="3815444"/>
                    <a:pt x="1487390" y="3983991"/>
                    <a:pt x="1487390" y="4156623"/>
                  </a:cubicBezTo>
                  <a:cubicBezTo>
                    <a:pt x="1487390" y="4307677"/>
                    <a:pt x="1484941" y="4455602"/>
                    <a:pt x="1480249" y="4599276"/>
                  </a:cubicBezTo>
                  <a:lnTo>
                    <a:pt x="1469684" y="4813201"/>
                  </a:lnTo>
                  <a:lnTo>
                    <a:pt x="1466301" y="4964424"/>
                  </a:lnTo>
                  <a:cubicBezTo>
                    <a:pt x="1461163" y="5127154"/>
                    <a:pt x="1454367" y="5295570"/>
                    <a:pt x="1445850" y="5467993"/>
                  </a:cubicBezTo>
                  <a:lnTo>
                    <a:pt x="1416842" y="5966536"/>
                  </a:lnTo>
                  <a:lnTo>
                    <a:pt x="1389869" y="5966536"/>
                  </a:lnTo>
                  <a:lnTo>
                    <a:pt x="1486213" y="6052770"/>
                  </a:lnTo>
                  <a:cubicBezTo>
                    <a:pt x="1579649" y="6138666"/>
                    <a:pt x="1648592" y="6212825"/>
                    <a:pt x="1619563" y="6240039"/>
                  </a:cubicBezTo>
                  <a:cubicBezTo>
                    <a:pt x="1580858" y="6276325"/>
                    <a:pt x="1225258" y="6269067"/>
                    <a:pt x="1155106" y="6181981"/>
                  </a:cubicBezTo>
                  <a:cubicBezTo>
                    <a:pt x="1128799" y="6149324"/>
                    <a:pt x="1124604" y="6083329"/>
                    <a:pt x="1131039" y="6010786"/>
                  </a:cubicBezTo>
                  <a:lnTo>
                    <a:pt x="1136772" y="5966536"/>
                  </a:lnTo>
                  <a:lnTo>
                    <a:pt x="1125335" y="5966536"/>
                  </a:lnTo>
                  <a:lnTo>
                    <a:pt x="1125336" y="3931193"/>
                  </a:lnTo>
                  <a:cubicBezTo>
                    <a:pt x="1125336" y="3879031"/>
                    <a:pt x="1083050" y="3836745"/>
                    <a:pt x="1030888" y="3836745"/>
                  </a:cubicBezTo>
                  <a:cubicBezTo>
                    <a:pt x="978726" y="3836745"/>
                    <a:pt x="936440" y="3879031"/>
                    <a:pt x="936440" y="3931193"/>
                  </a:cubicBezTo>
                  <a:lnTo>
                    <a:pt x="936440" y="5966536"/>
                  </a:lnTo>
                  <a:lnTo>
                    <a:pt x="909558" y="5966536"/>
                  </a:lnTo>
                  <a:lnTo>
                    <a:pt x="915291" y="6010786"/>
                  </a:lnTo>
                  <a:cubicBezTo>
                    <a:pt x="921727" y="6083329"/>
                    <a:pt x="917531" y="6149324"/>
                    <a:pt x="891224" y="6181981"/>
                  </a:cubicBezTo>
                  <a:cubicBezTo>
                    <a:pt x="821072" y="6269067"/>
                    <a:pt x="465472" y="6276325"/>
                    <a:pt x="426767" y="6240039"/>
                  </a:cubicBezTo>
                  <a:cubicBezTo>
                    <a:pt x="397739" y="6212825"/>
                    <a:pt x="466682" y="6138666"/>
                    <a:pt x="560117" y="6052770"/>
                  </a:cubicBezTo>
                  <a:lnTo>
                    <a:pt x="656461" y="5966536"/>
                  </a:lnTo>
                  <a:lnTo>
                    <a:pt x="639949" y="5966536"/>
                  </a:lnTo>
                  <a:lnTo>
                    <a:pt x="610941" y="5467995"/>
                  </a:lnTo>
                  <a:cubicBezTo>
                    <a:pt x="602424" y="5295572"/>
                    <a:pt x="595628" y="5127156"/>
                    <a:pt x="590490" y="4964426"/>
                  </a:cubicBezTo>
                  <a:lnTo>
                    <a:pt x="584613" y="4701716"/>
                  </a:lnTo>
                  <a:lnTo>
                    <a:pt x="582279" y="4660588"/>
                  </a:lnTo>
                  <a:cubicBezTo>
                    <a:pt x="576188" y="4497803"/>
                    <a:pt x="572990" y="4329256"/>
                    <a:pt x="572990" y="4156623"/>
                  </a:cubicBezTo>
                  <a:cubicBezTo>
                    <a:pt x="572990" y="3983991"/>
                    <a:pt x="576188" y="3815444"/>
                    <a:pt x="582279" y="3652659"/>
                  </a:cubicBezTo>
                  <a:lnTo>
                    <a:pt x="598989" y="3358232"/>
                  </a:lnTo>
                  <a:lnTo>
                    <a:pt x="592109" y="3357065"/>
                  </a:lnTo>
                  <a:lnTo>
                    <a:pt x="591813" y="3355879"/>
                  </a:lnTo>
                  <a:lnTo>
                    <a:pt x="594941" y="3223239"/>
                  </a:lnTo>
                  <a:cubicBezTo>
                    <a:pt x="594941" y="3028387"/>
                    <a:pt x="579382" y="2841316"/>
                    <a:pt x="550779" y="2667415"/>
                  </a:cubicBezTo>
                  <a:lnTo>
                    <a:pt x="521113" y="2525634"/>
                  </a:lnTo>
                  <a:lnTo>
                    <a:pt x="365339" y="3084270"/>
                  </a:lnTo>
                  <a:lnTo>
                    <a:pt x="222637" y="3812802"/>
                  </a:lnTo>
                  <a:lnTo>
                    <a:pt x="252055" y="3858972"/>
                  </a:lnTo>
                  <a:cubicBezTo>
                    <a:pt x="290407" y="3936582"/>
                    <a:pt x="301636" y="4023369"/>
                    <a:pt x="285374" y="4104127"/>
                  </a:cubicBezTo>
                  <a:lnTo>
                    <a:pt x="265264" y="4165929"/>
                  </a:lnTo>
                  <a:lnTo>
                    <a:pt x="248578" y="4102994"/>
                  </a:lnTo>
                  <a:cubicBezTo>
                    <a:pt x="243798" y="4069569"/>
                    <a:pt x="243615" y="4037923"/>
                    <a:pt x="248440" y="4009147"/>
                  </a:cubicBezTo>
                  <a:cubicBezTo>
                    <a:pt x="200002" y="4049627"/>
                    <a:pt x="186093" y="4122106"/>
                    <a:pt x="202763" y="4206565"/>
                  </a:cubicBezTo>
                  <a:lnTo>
                    <a:pt x="220672" y="4270893"/>
                  </a:lnTo>
                  <a:lnTo>
                    <a:pt x="219075" y="4271085"/>
                  </a:lnTo>
                  <a:cubicBezTo>
                    <a:pt x="98083" y="4271085"/>
                    <a:pt x="0" y="4153811"/>
                    <a:pt x="0" y="4009147"/>
                  </a:cubicBezTo>
                  <a:cubicBezTo>
                    <a:pt x="0" y="3954898"/>
                    <a:pt x="13793" y="3904501"/>
                    <a:pt x="37414" y="3862695"/>
                  </a:cubicBezTo>
                  <a:lnTo>
                    <a:pt x="50403" y="3845604"/>
                  </a:lnTo>
                  <a:lnTo>
                    <a:pt x="45299" y="3846270"/>
                  </a:lnTo>
                  <a:lnTo>
                    <a:pt x="136739" y="3008070"/>
                  </a:lnTo>
                  <a:lnTo>
                    <a:pt x="380579" y="2086050"/>
                  </a:lnTo>
                  <a:lnTo>
                    <a:pt x="387417" y="2090609"/>
                  </a:lnTo>
                  <a:lnTo>
                    <a:pt x="385690" y="2086390"/>
                  </a:lnTo>
                  <a:lnTo>
                    <a:pt x="467561" y="2024207"/>
                  </a:lnTo>
                  <a:lnTo>
                    <a:pt x="716342" y="1888832"/>
                  </a:lnTo>
                  <a:lnTo>
                    <a:pt x="701807" y="1863676"/>
                  </a:lnTo>
                  <a:lnTo>
                    <a:pt x="701507" y="1863676"/>
                  </a:lnTo>
                  <a:lnTo>
                    <a:pt x="775642" y="1770938"/>
                  </a:lnTo>
                  <a:lnTo>
                    <a:pt x="858479" y="1826150"/>
                  </a:lnTo>
                  <a:lnTo>
                    <a:pt x="858479" y="1655993"/>
                  </a:lnTo>
                  <a:lnTo>
                    <a:pt x="882414" y="1655993"/>
                  </a:lnTo>
                  <a:lnTo>
                    <a:pt x="811651" y="1644626"/>
                  </a:lnTo>
                  <a:cubicBezTo>
                    <a:pt x="608400" y="1577458"/>
                    <a:pt x="443694" y="1417336"/>
                    <a:pt x="361579" y="1211060"/>
                  </a:cubicBezTo>
                  <a:lnTo>
                    <a:pt x="348041" y="1164721"/>
                  </a:lnTo>
                  <a:lnTo>
                    <a:pt x="330303" y="1173501"/>
                  </a:lnTo>
                  <a:cubicBezTo>
                    <a:pt x="264145" y="1187252"/>
                    <a:pt x="196139" y="1129243"/>
                    <a:pt x="178406" y="1043935"/>
                  </a:cubicBezTo>
                  <a:cubicBezTo>
                    <a:pt x="160674" y="958626"/>
                    <a:pt x="199931" y="878321"/>
                    <a:pt x="266088" y="864570"/>
                  </a:cubicBezTo>
                  <a:lnTo>
                    <a:pt x="292867" y="865903"/>
                  </a:lnTo>
                  <a:lnTo>
                    <a:pt x="285696" y="818926"/>
                  </a:lnTo>
                  <a:cubicBezTo>
                    <a:pt x="283160" y="793950"/>
                    <a:pt x="281860" y="768607"/>
                    <a:pt x="281860" y="742961"/>
                  </a:cubicBezTo>
                  <a:cubicBezTo>
                    <a:pt x="281860" y="332636"/>
                    <a:pt x="614496" y="0"/>
                    <a:pt x="1024821" y="0"/>
                  </a:cubicBezTo>
                  <a:close/>
                </a:path>
              </a:pathLst>
            </a:custGeom>
            <a:solidFill>
              <a:srgbClr val="4938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 flipH="1">
              <a:off x="7793604" y="5841045"/>
              <a:ext cx="362203" cy="405896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7278325" y="5841045"/>
              <a:ext cx="362203" cy="405896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7361863" y="4099796"/>
              <a:ext cx="723552" cy="1933220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7270449" y="1799138"/>
              <a:ext cx="899473" cy="1114903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 rot="762122">
              <a:off x="8108297" y="2319113"/>
              <a:ext cx="178009" cy="229539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 rot="20895462">
              <a:off x="7174965" y="2319113"/>
              <a:ext cx="178009" cy="229539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7419490" y="2401546"/>
              <a:ext cx="118608" cy="1201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894613" y="2401546"/>
              <a:ext cx="118608" cy="12010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7383893" y="2245791"/>
              <a:ext cx="185541" cy="78899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rot="1825026">
              <a:off x="7892494" y="2256743"/>
              <a:ext cx="185541" cy="78899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 rot="20670371">
              <a:off x="7657959" y="2571808"/>
              <a:ext cx="133630" cy="61436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7544630" y="2720311"/>
              <a:ext cx="334368" cy="10030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7232986" y="1695450"/>
              <a:ext cx="978015" cy="650774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Isosceles Triangle 78"/>
            <p:cNvSpPr/>
            <p:nvPr/>
          </p:nvSpPr>
          <p:spPr>
            <a:xfrm rot="10800000" flipH="1">
              <a:off x="8030595" y="4269261"/>
              <a:ext cx="91150" cy="1157338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 rot="10800000">
              <a:off x="7186824" y="3054887"/>
              <a:ext cx="1074011" cy="1108656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 rot="10800000">
              <a:off x="7188230" y="3054887"/>
              <a:ext cx="1074011" cy="1108656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597263" y="2897247"/>
              <a:ext cx="243904" cy="340569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7462282" y="2980866"/>
              <a:ext cx="492587" cy="47312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Isosceles Triangle 83"/>
            <p:cNvSpPr/>
            <p:nvPr/>
          </p:nvSpPr>
          <p:spPr>
            <a:xfrm rot="10800000">
              <a:off x="7270068" y="4230449"/>
              <a:ext cx="149422" cy="431497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Isosceles Triangle 84"/>
            <p:cNvSpPr/>
            <p:nvPr/>
          </p:nvSpPr>
          <p:spPr>
            <a:xfrm rot="10800000" flipH="1">
              <a:off x="8038978" y="4230449"/>
              <a:ext cx="149422" cy="431497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Isosceles Triangle 85"/>
            <p:cNvSpPr/>
            <p:nvPr/>
          </p:nvSpPr>
          <p:spPr>
            <a:xfrm rot="10800000">
              <a:off x="7270068" y="4304390"/>
              <a:ext cx="149422" cy="431497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 rot="10800000" flipH="1">
              <a:off x="8038978" y="4304390"/>
              <a:ext cx="149422" cy="431497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 rot="953039">
              <a:off x="7958540" y="3202861"/>
              <a:ext cx="367040" cy="1076458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 rot="953039">
              <a:off x="7958540" y="3202861"/>
              <a:ext cx="367040" cy="1076458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 rot="20646961" flipH="1">
              <a:off x="7121952" y="3202861"/>
              <a:ext cx="367040" cy="1076457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2" name="Oval Callout 91"/>
          <p:cNvSpPr/>
          <p:nvPr/>
        </p:nvSpPr>
        <p:spPr>
          <a:xfrm>
            <a:off x="9806883" y="864444"/>
            <a:ext cx="1188172" cy="927730"/>
          </a:xfrm>
          <a:prstGeom prst="wedgeEllipseCallou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3" name="Oval Callout 92"/>
          <p:cNvSpPr/>
          <p:nvPr/>
        </p:nvSpPr>
        <p:spPr>
          <a:xfrm flipH="1">
            <a:off x="4669668" y="1229507"/>
            <a:ext cx="1188172" cy="927730"/>
          </a:xfrm>
          <a:prstGeom prst="wedgeEllipseCallou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4" name="Oval Callout 93"/>
          <p:cNvSpPr/>
          <p:nvPr/>
        </p:nvSpPr>
        <p:spPr>
          <a:xfrm>
            <a:off x="8567451" y="265039"/>
            <a:ext cx="1188172" cy="927730"/>
          </a:xfrm>
          <a:prstGeom prst="wedgeEllipseCallou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5" name="Oval Callout 94"/>
          <p:cNvSpPr/>
          <p:nvPr/>
        </p:nvSpPr>
        <p:spPr>
          <a:xfrm flipH="1">
            <a:off x="5857840" y="265039"/>
            <a:ext cx="1188172" cy="927730"/>
          </a:xfrm>
          <a:prstGeom prst="wedgeEllipseCallou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6" name="Rounded Rectangular Callout 95"/>
          <p:cNvSpPr/>
          <p:nvPr/>
        </p:nvSpPr>
        <p:spPr>
          <a:xfrm>
            <a:off x="1087844" y="118361"/>
            <a:ext cx="2076942" cy="1535669"/>
          </a:xfrm>
          <a:prstGeom prst="wedgeRoundRectCallout">
            <a:avLst>
              <a:gd name="adj1" fmla="val -10020"/>
              <a:gd name="adj2" fmla="val 66679"/>
              <a:gd name="adj3" fmla="val 16667"/>
            </a:avLst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COMPONENT!</a:t>
            </a:r>
            <a:endParaRPr lang="en-US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00" end="12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920" y="-1123404"/>
            <a:ext cx="1091061" cy="1091061"/>
          </a:xfrm>
          <a:prstGeom prst="rect">
            <a:avLst/>
          </a:prstGeom>
        </p:spPr>
      </p:pic>
      <p:sp>
        <p:nvSpPr>
          <p:cNvPr id="97" name="Freeform 96"/>
          <p:cNvSpPr/>
          <p:nvPr/>
        </p:nvSpPr>
        <p:spPr>
          <a:xfrm>
            <a:off x="4973668" y="1404063"/>
            <a:ext cx="695959" cy="578617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10094700" y="1042749"/>
            <a:ext cx="695959" cy="578617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Freeform 98"/>
          <p:cNvSpPr/>
          <p:nvPr/>
        </p:nvSpPr>
        <p:spPr>
          <a:xfrm>
            <a:off x="6103946" y="459202"/>
            <a:ext cx="695959" cy="578617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reeform 101"/>
          <p:cNvSpPr/>
          <p:nvPr/>
        </p:nvSpPr>
        <p:spPr>
          <a:xfrm rot="2711641">
            <a:off x="8813703" y="385789"/>
            <a:ext cx="680298" cy="679775"/>
          </a:xfrm>
          <a:custGeom>
            <a:avLst/>
            <a:gdLst>
              <a:gd name="connsiteX0" fmla="*/ 261523 w 680298"/>
              <a:gd name="connsiteY0" fmla="*/ 0 h 679775"/>
              <a:gd name="connsiteX1" fmla="*/ 417343 w 680298"/>
              <a:gd name="connsiteY1" fmla="*/ 0 h 679775"/>
              <a:gd name="connsiteX2" fmla="*/ 417343 w 680298"/>
              <a:gd name="connsiteY2" fmla="*/ 267250 h 679775"/>
              <a:gd name="connsiteX3" fmla="*/ 679771 w 680298"/>
              <a:gd name="connsiteY3" fmla="*/ 266361 h 679775"/>
              <a:gd name="connsiteX4" fmla="*/ 680298 w 680298"/>
              <a:gd name="connsiteY4" fmla="*/ 422180 h 679775"/>
              <a:gd name="connsiteX5" fmla="*/ 417343 w 680298"/>
              <a:gd name="connsiteY5" fmla="*/ 423071 h 679775"/>
              <a:gd name="connsiteX6" fmla="*/ 417343 w 680298"/>
              <a:gd name="connsiteY6" fmla="*/ 679775 h 679775"/>
              <a:gd name="connsiteX7" fmla="*/ 261523 w 680298"/>
              <a:gd name="connsiteY7" fmla="*/ 679775 h 679775"/>
              <a:gd name="connsiteX8" fmla="*/ 261523 w 680298"/>
              <a:gd name="connsiteY8" fmla="*/ 423599 h 679775"/>
              <a:gd name="connsiteX9" fmla="*/ 527 w 680298"/>
              <a:gd name="connsiteY9" fmla="*/ 424482 h 679775"/>
              <a:gd name="connsiteX10" fmla="*/ 0 w 680298"/>
              <a:gd name="connsiteY10" fmla="*/ 268663 h 679775"/>
              <a:gd name="connsiteX11" fmla="*/ 261523 w 680298"/>
              <a:gd name="connsiteY11" fmla="*/ 267777 h 67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0298" h="679775">
                <a:moveTo>
                  <a:pt x="261523" y="0"/>
                </a:moveTo>
                <a:lnTo>
                  <a:pt x="417343" y="0"/>
                </a:lnTo>
                <a:lnTo>
                  <a:pt x="417343" y="267250"/>
                </a:lnTo>
                <a:lnTo>
                  <a:pt x="679771" y="266361"/>
                </a:lnTo>
                <a:lnTo>
                  <a:pt x="680298" y="422180"/>
                </a:lnTo>
                <a:lnTo>
                  <a:pt x="417343" y="423071"/>
                </a:lnTo>
                <a:lnTo>
                  <a:pt x="417343" y="679775"/>
                </a:lnTo>
                <a:lnTo>
                  <a:pt x="261523" y="679775"/>
                </a:lnTo>
                <a:lnTo>
                  <a:pt x="261523" y="423599"/>
                </a:lnTo>
                <a:lnTo>
                  <a:pt x="527" y="424482"/>
                </a:lnTo>
                <a:lnTo>
                  <a:pt x="0" y="268663"/>
                </a:lnTo>
                <a:lnTo>
                  <a:pt x="261523" y="267777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63631"/>
      </p:ext>
    </p:extLst>
  </p:cSld>
  <p:clrMapOvr>
    <a:masterClrMapping/>
  </p:clrMapOvr>
  <p:transition spd="slow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96" grpId="1" animBg="1"/>
      <p:bldP spid="97" grpId="0" animBg="1"/>
      <p:bldP spid="98" grpId="0" animBg="1"/>
      <p:bldP spid="99" grpId="0" animBg="1"/>
      <p:bldP spid="10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-30241" y="5299"/>
            <a:ext cx="12192000" cy="6857999"/>
          </a:xfrm>
          <a:prstGeom prst="rect">
            <a:avLst/>
          </a:prstGeom>
          <a:blipFill dpi="0" rotWithShape="1">
            <a:blip r:embed="rId2">
              <a:alphaModFix amt="4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999374" y="1993810"/>
            <a:ext cx="4733217" cy="3553586"/>
          </a:xfrm>
          <a:custGeom>
            <a:avLst/>
            <a:gdLst>
              <a:gd name="connsiteX0" fmla="*/ 0 w 5429250"/>
              <a:gd name="connsiteY0" fmla="*/ 1924050 h 2724150"/>
              <a:gd name="connsiteX1" fmla="*/ 581025 w 5429250"/>
              <a:gd name="connsiteY1" fmla="*/ 1847850 h 2724150"/>
              <a:gd name="connsiteX2" fmla="*/ 571500 w 5429250"/>
              <a:gd name="connsiteY2" fmla="*/ 638175 h 2724150"/>
              <a:gd name="connsiteX3" fmla="*/ 333375 w 5429250"/>
              <a:gd name="connsiteY3" fmla="*/ 628650 h 2724150"/>
              <a:gd name="connsiteX4" fmla="*/ 333375 w 5429250"/>
              <a:gd name="connsiteY4" fmla="*/ 571500 h 2724150"/>
              <a:gd name="connsiteX5" fmla="*/ 1857375 w 5429250"/>
              <a:gd name="connsiteY5" fmla="*/ 0 h 2724150"/>
              <a:gd name="connsiteX6" fmla="*/ 3810000 w 5429250"/>
              <a:gd name="connsiteY6" fmla="*/ 180975 h 2724150"/>
              <a:gd name="connsiteX7" fmla="*/ 5286375 w 5429250"/>
              <a:gd name="connsiteY7" fmla="*/ 561975 h 2724150"/>
              <a:gd name="connsiteX8" fmla="*/ 5276850 w 5429250"/>
              <a:gd name="connsiteY8" fmla="*/ 609600 h 2724150"/>
              <a:gd name="connsiteX9" fmla="*/ 5124450 w 5429250"/>
              <a:gd name="connsiteY9" fmla="*/ 619125 h 2724150"/>
              <a:gd name="connsiteX10" fmla="*/ 5114925 w 5429250"/>
              <a:gd name="connsiteY10" fmla="*/ 628650 h 2724150"/>
              <a:gd name="connsiteX11" fmla="*/ 5086350 w 5429250"/>
              <a:gd name="connsiteY11" fmla="*/ 1695450 h 2724150"/>
              <a:gd name="connsiteX12" fmla="*/ 5429250 w 5429250"/>
              <a:gd name="connsiteY12" fmla="*/ 1724025 h 2724150"/>
              <a:gd name="connsiteX13" fmla="*/ 5429250 w 5429250"/>
              <a:gd name="connsiteY13" fmla="*/ 1905000 h 2724150"/>
              <a:gd name="connsiteX14" fmla="*/ 3867150 w 5429250"/>
              <a:gd name="connsiteY14" fmla="*/ 2724150 h 2724150"/>
              <a:gd name="connsiteX15" fmla="*/ 19050 w 5429250"/>
              <a:gd name="connsiteY15" fmla="*/ 2152650 h 2724150"/>
              <a:gd name="connsiteX16" fmla="*/ 0 w 5429250"/>
              <a:gd name="connsiteY16" fmla="*/ 19240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29250" h="2724150">
                <a:moveTo>
                  <a:pt x="0" y="1924050"/>
                </a:moveTo>
                <a:lnTo>
                  <a:pt x="581025" y="1847850"/>
                </a:lnTo>
                <a:lnTo>
                  <a:pt x="571500" y="638175"/>
                </a:lnTo>
                <a:lnTo>
                  <a:pt x="333375" y="628650"/>
                </a:lnTo>
                <a:lnTo>
                  <a:pt x="333375" y="571500"/>
                </a:lnTo>
                <a:lnTo>
                  <a:pt x="1857375" y="0"/>
                </a:lnTo>
                <a:lnTo>
                  <a:pt x="3810000" y="180975"/>
                </a:lnTo>
                <a:lnTo>
                  <a:pt x="5286375" y="561975"/>
                </a:lnTo>
                <a:lnTo>
                  <a:pt x="5276850" y="609600"/>
                </a:lnTo>
                <a:lnTo>
                  <a:pt x="5124450" y="619125"/>
                </a:lnTo>
                <a:lnTo>
                  <a:pt x="5114925" y="628650"/>
                </a:lnTo>
                <a:lnTo>
                  <a:pt x="5086350" y="1695450"/>
                </a:lnTo>
                <a:lnTo>
                  <a:pt x="5429250" y="1724025"/>
                </a:lnTo>
                <a:lnTo>
                  <a:pt x="5429250" y="1905000"/>
                </a:lnTo>
                <a:lnTo>
                  <a:pt x="3867150" y="2724150"/>
                </a:lnTo>
                <a:lnTo>
                  <a:pt x="19050" y="2152650"/>
                </a:lnTo>
                <a:lnTo>
                  <a:pt x="0" y="1924050"/>
                </a:lnTo>
                <a:close/>
              </a:path>
            </a:pathLst>
          </a:custGeom>
          <a:solidFill>
            <a:srgbClr val="AEB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4354942" y="2089699"/>
            <a:ext cx="2850467" cy="726171"/>
          </a:xfrm>
          <a:custGeom>
            <a:avLst/>
            <a:gdLst>
              <a:gd name="connsiteX0" fmla="*/ 3132202 w 3263900"/>
              <a:gd name="connsiteY0" fmla="*/ 512177 h 552450"/>
              <a:gd name="connsiteX1" fmla="*/ 3263900 w 3263900"/>
              <a:gd name="connsiteY1" fmla="*/ 552450 h 552450"/>
              <a:gd name="connsiteX2" fmla="*/ 3229651 w 3263900"/>
              <a:gd name="connsiteY2" fmla="*/ 552383 h 552450"/>
              <a:gd name="connsiteX3" fmla="*/ 1457325 w 3263900"/>
              <a:gd name="connsiteY3" fmla="*/ 0 h 552450"/>
              <a:gd name="connsiteX4" fmla="*/ 2273338 w 3263900"/>
              <a:gd name="connsiteY4" fmla="*/ 249537 h 552450"/>
              <a:gd name="connsiteX5" fmla="*/ 1335281 w 3263900"/>
              <a:gd name="connsiteY5" fmla="*/ 548698 h 552450"/>
              <a:gd name="connsiteX6" fmla="*/ 0 w 3263900"/>
              <a:gd name="connsiteY6" fmla="*/ 54610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900" h="552450">
                <a:moveTo>
                  <a:pt x="3132202" y="512177"/>
                </a:moveTo>
                <a:lnTo>
                  <a:pt x="3263900" y="552450"/>
                </a:lnTo>
                <a:lnTo>
                  <a:pt x="3229651" y="552383"/>
                </a:lnTo>
                <a:close/>
                <a:moveTo>
                  <a:pt x="1457325" y="0"/>
                </a:moveTo>
                <a:lnTo>
                  <a:pt x="2273338" y="249537"/>
                </a:lnTo>
                <a:lnTo>
                  <a:pt x="1335281" y="548698"/>
                </a:lnTo>
                <a:lnTo>
                  <a:pt x="0" y="546100"/>
                </a:lnTo>
                <a:close/>
              </a:path>
            </a:pathLst>
          </a:custGeom>
          <a:solidFill>
            <a:srgbClr val="8F9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471176" y="2869843"/>
            <a:ext cx="1719629" cy="1939325"/>
          </a:xfrm>
          <a:custGeom>
            <a:avLst/>
            <a:gdLst>
              <a:gd name="connsiteX0" fmla="*/ 0 w 1969045"/>
              <a:gd name="connsiteY0" fmla="*/ 0 h 1475382"/>
              <a:gd name="connsiteX1" fmla="*/ 1940996 w 1969045"/>
              <a:gd name="connsiteY1" fmla="*/ 5610 h 1475382"/>
              <a:gd name="connsiteX2" fmla="*/ 1969045 w 1969045"/>
              <a:gd name="connsiteY2" fmla="*/ 16829 h 1475382"/>
              <a:gd name="connsiteX3" fmla="*/ 1957825 w 1969045"/>
              <a:gd name="connsiteY3" fmla="*/ 1475382 h 1475382"/>
              <a:gd name="connsiteX4" fmla="*/ 678787 w 1969045"/>
              <a:gd name="connsiteY4" fmla="*/ 1323917 h 1475382"/>
              <a:gd name="connsiteX5" fmla="*/ 190733 w 1969045"/>
              <a:gd name="connsiteY5" fmla="*/ 1419283 h 1475382"/>
              <a:gd name="connsiteX6" fmla="*/ 22439 w 1969045"/>
              <a:gd name="connsiteY6" fmla="*/ 1391234 h 1475382"/>
              <a:gd name="connsiteX7" fmla="*/ 0 w 1969045"/>
              <a:gd name="connsiteY7" fmla="*/ 0 h 147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9045" h="1475382">
                <a:moveTo>
                  <a:pt x="0" y="0"/>
                </a:moveTo>
                <a:lnTo>
                  <a:pt x="1940996" y="5610"/>
                </a:lnTo>
                <a:lnTo>
                  <a:pt x="1969045" y="16829"/>
                </a:lnTo>
                <a:lnTo>
                  <a:pt x="1957825" y="1475382"/>
                </a:lnTo>
                <a:lnTo>
                  <a:pt x="678787" y="1323917"/>
                </a:lnTo>
                <a:lnTo>
                  <a:pt x="190733" y="1419283"/>
                </a:lnTo>
                <a:lnTo>
                  <a:pt x="22439" y="1391234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596523" y="2802374"/>
            <a:ext cx="188552" cy="1936456"/>
          </a:xfrm>
          <a:custGeom>
            <a:avLst/>
            <a:gdLst>
              <a:gd name="connsiteX0" fmla="*/ 0 w 215900"/>
              <a:gd name="connsiteY0" fmla="*/ 44450 h 1473200"/>
              <a:gd name="connsiteX1" fmla="*/ 139700 w 215900"/>
              <a:gd name="connsiteY1" fmla="*/ 0 h 1473200"/>
              <a:gd name="connsiteX2" fmla="*/ 215900 w 215900"/>
              <a:gd name="connsiteY2" fmla="*/ 0 h 1473200"/>
              <a:gd name="connsiteX3" fmla="*/ 215900 w 215900"/>
              <a:gd name="connsiteY3" fmla="*/ 1454150 h 1473200"/>
              <a:gd name="connsiteX4" fmla="*/ 133350 w 215900"/>
              <a:gd name="connsiteY4" fmla="*/ 1473200 h 1473200"/>
              <a:gd name="connsiteX5" fmla="*/ 19050 w 215900"/>
              <a:gd name="connsiteY5" fmla="*/ 1466850 h 1473200"/>
              <a:gd name="connsiteX6" fmla="*/ 0 w 215900"/>
              <a:gd name="connsiteY6" fmla="*/ 4445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900" h="1473200">
                <a:moveTo>
                  <a:pt x="0" y="44450"/>
                </a:moveTo>
                <a:lnTo>
                  <a:pt x="139700" y="0"/>
                </a:lnTo>
                <a:lnTo>
                  <a:pt x="215900" y="0"/>
                </a:lnTo>
                <a:lnTo>
                  <a:pt x="215900" y="1454150"/>
                </a:lnTo>
                <a:lnTo>
                  <a:pt x="133350" y="1473200"/>
                </a:lnTo>
                <a:lnTo>
                  <a:pt x="19050" y="1466850"/>
                </a:lnTo>
                <a:lnTo>
                  <a:pt x="0" y="44450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712982" y="2839937"/>
            <a:ext cx="66548" cy="1911416"/>
          </a:xfrm>
          <a:custGeom>
            <a:avLst/>
            <a:gdLst>
              <a:gd name="connsiteX0" fmla="*/ 0 w 76200"/>
              <a:gd name="connsiteY0" fmla="*/ 0 h 1454150"/>
              <a:gd name="connsiteX1" fmla="*/ 76200 w 76200"/>
              <a:gd name="connsiteY1" fmla="*/ 0 h 1454150"/>
              <a:gd name="connsiteX2" fmla="*/ 76200 w 76200"/>
              <a:gd name="connsiteY2" fmla="*/ 1422400 h 1454150"/>
              <a:gd name="connsiteX3" fmla="*/ 0 w 76200"/>
              <a:gd name="connsiteY3" fmla="*/ 1454150 h 1454150"/>
              <a:gd name="connsiteX4" fmla="*/ 0 w 76200"/>
              <a:gd name="connsiteY4" fmla="*/ 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1454150">
                <a:moveTo>
                  <a:pt x="0" y="0"/>
                </a:moveTo>
                <a:lnTo>
                  <a:pt x="76200" y="0"/>
                </a:lnTo>
                <a:lnTo>
                  <a:pt x="76200" y="1422400"/>
                </a:lnTo>
                <a:lnTo>
                  <a:pt x="0" y="1454150"/>
                </a:lnTo>
                <a:lnTo>
                  <a:pt x="0" y="0"/>
                </a:lnTo>
                <a:close/>
              </a:path>
            </a:pathLst>
          </a:custGeom>
          <a:solidFill>
            <a:srgbClr val="7C9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070727" y="2853938"/>
            <a:ext cx="1430575" cy="2013062"/>
          </a:xfrm>
          <a:custGeom>
            <a:avLst/>
            <a:gdLst>
              <a:gd name="connsiteX0" fmla="*/ 0 w 1638066"/>
              <a:gd name="connsiteY0" fmla="*/ 23982 h 1531479"/>
              <a:gd name="connsiteX1" fmla="*/ 1284648 w 1638066"/>
              <a:gd name="connsiteY1" fmla="*/ 35202 h 1531479"/>
              <a:gd name="connsiteX2" fmla="*/ 1267819 w 1638066"/>
              <a:gd name="connsiteY2" fmla="*/ 1499364 h 1531479"/>
              <a:gd name="connsiteX3" fmla="*/ 11220 w 1638066"/>
              <a:gd name="connsiteY3" fmla="*/ 1336679 h 1531479"/>
              <a:gd name="connsiteX4" fmla="*/ 1638066 w 1638066"/>
              <a:gd name="connsiteY4" fmla="*/ 0 h 1531479"/>
              <a:gd name="connsiteX5" fmla="*/ 1626847 w 1638066"/>
              <a:gd name="connsiteY5" fmla="*/ 1531479 h 1531479"/>
              <a:gd name="connsiteX6" fmla="*/ 1368796 w 1638066"/>
              <a:gd name="connsiteY6" fmla="*/ 1509040 h 1531479"/>
              <a:gd name="connsiteX7" fmla="*/ 1357576 w 1638066"/>
              <a:gd name="connsiteY7" fmla="*/ 22439 h 153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8066" h="1531479">
                <a:moveTo>
                  <a:pt x="0" y="23982"/>
                </a:moveTo>
                <a:lnTo>
                  <a:pt x="1284648" y="35202"/>
                </a:lnTo>
                <a:lnTo>
                  <a:pt x="1267819" y="1499364"/>
                </a:lnTo>
                <a:lnTo>
                  <a:pt x="11220" y="1336679"/>
                </a:lnTo>
                <a:close/>
                <a:moveTo>
                  <a:pt x="1638066" y="0"/>
                </a:moveTo>
                <a:cubicBezTo>
                  <a:pt x="1634326" y="510493"/>
                  <a:pt x="1630587" y="1020986"/>
                  <a:pt x="1626847" y="1531479"/>
                </a:cubicBezTo>
                <a:lnTo>
                  <a:pt x="1368796" y="1509040"/>
                </a:lnTo>
                <a:lnTo>
                  <a:pt x="1357576" y="22439"/>
                </a:lnTo>
                <a:close/>
              </a:path>
            </a:pathLst>
          </a:custGeom>
          <a:solidFill>
            <a:srgbClr val="FFCC7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570828" y="2286898"/>
            <a:ext cx="1474343" cy="546945"/>
          </a:xfrm>
          <a:custGeom>
            <a:avLst/>
            <a:gdLst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93792 w 1625634"/>
              <a:gd name="connsiteY2" fmla="*/ 420736 h 420736"/>
              <a:gd name="connsiteX3" fmla="*/ 0 w 1625634"/>
              <a:gd name="connsiteY3" fmla="*/ 420736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921841 w 1625634"/>
              <a:gd name="connsiteY2" fmla="*/ 40390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7135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4891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206951 w 1671353"/>
              <a:gd name="connsiteY0" fmla="*/ 0 h 416100"/>
              <a:gd name="connsiteX1" fmla="*/ 1671353 w 1671353"/>
              <a:gd name="connsiteY1" fmla="*/ 168262 h 416100"/>
              <a:gd name="connsiteX2" fmla="*/ 894632 w 1671353"/>
              <a:gd name="connsiteY2" fmla="*/ 409516 h 416100"/>
              <a:gd name="connsiteX3" fmla="*/ 0 w 1671353"/>
              <a:gd name="connsiteY3" fmla="*/ 416100 h 416100"/>
              <a:gd name="connsiteX4" fmla="*/ 1206951 w 1671353"/>
              <a:gd name="connsiteY4" fmla="*/ 0 h 416100"/>
              <a:gd name="connsiteX0" fmla="*/ 1206951 w 1699402"/>
              <a:gd name="connsiteY0" fmla="*/ 0 h 416100"/>
              <a:gd name="connsiteX1" fmla="*/ 1699402 w 1699402"/>
              <a:gd name="connsiteY1" fmla="*/ 179482 h 416100"/>
              <a:gd name="connsiteX2" fmla="*/ 894632 w 1699402"/>
              <a:gd name="connsiteY2" fmla="*/ 409516 h 416100"/>
              <a:gd name="connsiteX3" fmla="*/ 0 w 1699402"/>
              <a:gd name="connsiteY3" fmla="*/ 416100 h 416100"/>
              <a:gd name="connsiteX4" fmla="*/ 1206951 w 1699402"/>
              <a:gd name="connsiteY4" fmla="*/ 0 h 416100"/>
              <a:gd name="connsiteX0" fmla="*/ 1206951 w 1688183"/>
              <a:gd name="connsiteY0" fmla="*/ 0 h 416100"/>
              <a:gd name="connsiteX1" fmla="*/ 1688183 w 1688183"/>
              <a:gd name="connsiteY1" fmla="*/ 173872 h 416100"/>
              <a:gd name="connsiteX2" fmla="*/ 894632 w 1688183"/>
              <a:gd name="connsiteY2" fmla="*/ 409516 h 416100"/>
              <a:gd name="connsiteX3" fmla="*/ 0 w 1688183"/>
              <a:gd name="connsiteY3" fmla="*/ 416100 h 416100"/>
              <a:gd name="connsiteX4" fmla="*/ 1206951 w 1688183"/>
              <a:gd name="connsiteY4" fmla="*/ 0 h 4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83" h="416100">
                <a:moveTo>
                  <a:pt x="1206951" y="0"/>
                </a:moveTo>
                <a:lnTo>
                  <a:pt x="1688183" y="173872"/>
                </a:lnTo>
                <a:lnTo>
                  <a:pt x="894632" y="409516"/>
                </a:lnTo>
                <a:lnTo>
                  <a:pt x="0" y="416100"/>
                </a:lnTo>
                <a:lnTo>
                  <a:pt x="1206951" y="0"/>
                </a:lnTo>
                <a:close/>
              </a:path>
            </a:pathLst>
          </a:custGeom>
          <a:solidFill>
            <a:srgbClr val="F9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02974" y="2841218"/>
            <a:ext cx="107782" cy="1666491"/>
          </a:xfrm>
          <a:custGeom>
            <a:avLst/>
            <a:gdLst>
              <a:gd name="connsiteX0" fmla="*/ 0 w 123415"/>
              <a:gd name="connsiteY0" fmla="*/ 0 h 1267818"/>
              <a:gd name="connsiteX1" fmla="*/ 89757 w 123415"/>
              <a:gd name="connsiteY1" fmla="*/ 0 h 1267818"/>
              <a:gd name="connsiteX2" fmla="*/ 123415 w 123415"/>
              <a:gd name="connsiteY2" fmla="*/ 1267818 h 1267818"/>
              <a:gd name="connsiteX3" fmla="*/ 11219 w 123415"/>
              <a:gd name="connsiteY3" fmla="*/ 1262208 h 1267818"/>
              <a:gd name="connsiteX4" fmla="*/ 0 w 123415"/>
              <a:gd name="connsiteY4" fmla="*/ 0 h 126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15" h="1267818">
                <a:moveTo>
                  <a:pt x="0" y="0"/>
                </a:moveTo>
                <a:lnTo>
                  <a:pt x="89757" y="0"/>
                </a:lnTo>
                <a:lnTo>
                  <a:pt x="123415" y="1267818"/>
                </a:lnTo>
                <a:lnTo>
                  <a:pt x="11219" y="1262208"/>
                </a:lnTo>
                <a:cubicBezTo>
                  <a:pt x="7479" y="837732"/>
                  <a:pt x="3740" y="413256"/>
                  <a:pt x="0" y="0"/>
                </a:cubicBez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171677" y="3234449"/>
            <a:ext cx="367442" cy="1460024"/>
            <a:chOff x="3200989" y="4130663"/>
            <a:chExt cx="420736" cy="1110744"/>
          </a:xfrm>
        </p:grpSpPr>
        <p:sp>
          <p:nvSpPr>
            <p:cNvPr id="12" name="Freeform 11"/>
            <p:cNvSpPr/>
            <p:nvPr/>
          </p:nvSpPr>
          <p:spPr>
            <a:xfrm>
              <a:off x="3200989" y="4130663"/>
              <a:ext cx="420736" cy="1110744"/>
            </a:xfrm>
            <a:custGeom>
              <a:avLst/>
              <a:gdLst>
                <a:gd name="connsiteX0" fmla="*/ 0 w 420736"/>
                <a:gd name="connsiteY0" fmla="*/ 0 h 1110744"/>
                <a:gd name="connsiteX1" fmla="*/ 420736 w 420736"/>
                <a:gd name="connsiteY1" fmla="*/ 16829 h 1110744"/>
                <a:gd name="connsiteX2" fmla="*/ 409516 w 420736"/>
                <a:gd name="connsiteY2" fmla="*/ 1110744 h 1110744"/>
                <a:gd name="connsiteX3" fmla="*/ 5609 w 420736"/>
                <a:gd name="connsiteY3" fmla="*/ 1065865 h 1110744"/>
                <a:gd name="connsiteX4" fmla="*/ 0 w 420736"/>
                <a:gd name="connsiteY4" fmla="*/ 0 h 111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736" h="1110744">
                  <a:moveTo>
                    <a:pt x="0" y="0"/>
                  </a:moveTo>
                  <a:lnTo>
                    <a:pt x="420736" y="16829"/>
                  </a:lnTo>
                  <a:lnTo>
                    <a:pt x="409516" y="1110744"/>
                  </a:lnTo>
                  <a:lnTo>
                    <a:pt x="5609" y="1065865"/>
                  </a:lnTo>
                  <a:cubicBezTo>
                    <a:pt x="3739" y="714317"/>
                    <a:pt x="1870" y="362768"/>
                    <a:pt x="0" y="0"/>
                  </a:cubicBezTo>
                  <a:close/>
                </a:path>
              </a:pathLst>
            </a:custGeom>
            <a:solidFill>
              <a:srgbClr val="3818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242687" y="4195898"/>
              <a:ext cx="350711" cy="1013162"/>
              <a:chOff x="3377157" y="4176848"/>
              <a:chExt cx="350711" cy="1013162"/>
            </a:xfrm>
          </p:grpSpPr>
          <p:sp>
            <p:nvSpPr>
              <p:cNvPr id="14" name="Rectangle 55"/>
              <p:cNvSpPr/>
              <p:nvPr/>
            </p:nvSpPr>
            <p:spPr>
              <a:xfrm>
                <a:off x="3377157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55"/>
              <p:cNvSpPr/>
              <p:nvPr/>
            </p:nvSpPr>
            <p:spPr>
              <a:xfrm>
                <a:off x="3498641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55"/>
              <p:cNvSpPr/>
              <p:nvPr/>
            </p:nvSpPr>
            <p:spPr>
              <a:xfrm>
                <a:off x="3614881" y="4180589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Rectangle 55"/>
              <p:cNvSpPr/>
              <p:nvPr/>
            </p:nvSpPr>
            <p:spPr>
              <a:xfrm>
                <a:off x="3377157" y="4621618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ectangle 55"/>
              <p:cNvSpPr/>
              <p:nvPr/>
            </p:nvSpPr>
            <p:spPr>
              <a:xfrm>
                <a:off x="3501914" y="463598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Rectangle 55"/>
              <p:cNvSpPr/>
              <p:nvPr/>
            </p:nvSpPr>
            <p:spPr>
              <a:xfrm>
                <a:off x="3618833" y="465281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Isosceles Triangle 4"/>
          <p:cNvSpPr/>
          <p:nvPr/>
        </p:nvSpPr>
        <p:spPr>
          <a:xfrm>
            <a:off x="5818561" y="2609464"/>
            <a:ext cx="1364231" cy="258750"/>
          </a:xfrm>
          <a:prstGeom prst="triangle">
            <a:avLst>
              <a:gd name="adj" fmla="val 54264"/>
            </a:avLst>
          </a:prstGeom>
          <a:solidFill>
            <a:srgbClr val="A2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85427" y="3287783"/>
            <a:ext cx="623905" cy="892236"/>
            <a:chOff x="1759533" y="4182458"/>
            <a:chExt cx="714396" cy="678787"/>
          </a:xfrm>
        </p:grpSpPr>
        <p:sp>
          <p:nvSpPr>
            <p:cNvPr id="21" name="Freeform 20"/>
            <p:cNvSpPr/>
            <p:nvPr/>
          </p:nvSpPr>
          <p:spPr>
            <a:xfrm>
              <a:off x="1759533" y="4182458"/>
              <a:ext cx="706837" cy="678787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868069" y="4252452"/>
              <a:ext cx="605860" cy="583421"/>
            </a:xfrm>
            <a:custGeom>
              <a:avLst/>
              <a:gdLst>
                <a:gd name="connsiteX0" fmla="*/ 0 w 605860"/>
                <a:gd name="connsiteY0" fmla="*/ 0 h 583421"/>
                <a:gd name="connsiteX1" fmla="*/ 589030 w 605860"/>
                <a:gd name="connsiteY1" fmla="*/ 16830 h 583421"/>
                <a:gd name="connsiteX2" fmla="*/ 605860 w 605860"/>
                <a:gd name="connsiteY2" fmla="*/ 583421 h 583421"/>
                <a:gd name="connsiteX3" fmla="*/ 11219 w 605860"/>
                <a:gd name="connsiteY3" fmla="*/ 532933 h 583421"/>
                <a:gd name="connsiteX4" fmla="*/ 0 w 605860"/>
                <a:gd name="connsiteY4" fmla="*/ 0 h 58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860" h="583421">
                  <a:moveTo>
                    <a:pt x="0" y="0"/>
                  </a:moveTo>
                  <a:lnTo>
                    <a:pt x="589030" y="16830"/>
                  </a:lnTo>
                  <a:lnTo>
                    <a:pt x="605860" y="583421"/>
                  </a:lnTo>
                  <a:lnTo>
                    <a:pt x="11219" y="532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1860645" y="4248937"/>
              <a:ext cx="172871" cy="545910"/>
            </a:xfrm>
            <a:custGeom>
              <a:avLst/>
              <a:gdLst>
                <a:gd name="connsiteX0" fmla="*/ 0 w 172871"/>
                <a:gd name="connsiteY0" fmla="*/ 0 h 545910"/>
                <a:gd name="connsiteX1" fmla="*/ 163773 w 172871"/>
                <a:gd name="connsiteY1" fmla="*/ 4549 h 545910"/>
                <a:gd name="connsiteX2" fmla="*/ 172871 w 172871"/>
                <a:gd name="connsiteY2" fmla="*/ 545910 h 545910"/>
                <a:gd name="connsiteX3" fmla="*/ 18197 w 172871"/>
                <a:gd name="connsiteY3" fmla="*/ 532263 h 545910"/>
                <a:gd name="connsiteX4" fmla="*/ 0 w 172871"/>
                <a:gd name="connsiteY4" fmla="*/ 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71" h="545910">
                  <a:moveTo>
                    <a:pt x="0" y="0"/>
                  </a:moveTo>
                  <a:lnTo>
                    <a:pt x="163773" y="4549"/>
                  </a:lnTo>
                  <a:lnTo>
                    <a:pt x="172871" y="545910"/>
                  </a:lnTo>
                  <a:lnTo>
                    <a:pt x="18197" y="53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2051713" y="4252452"/>
              <a:ext cx="250209" cy="564108"/>
            </a:xfrm>
            <a:custGeom>
              <a:avLst/>
              <a:gdLst>
                <a:gd name="connsiteX0" fmla="*/ 0 w 250209"/>
                <a:gd name="connsiteY0" fmla="*/ 0 h 564108"/>
                <a:gd name="connsiteX1" fmla="*/ 241111 w 250209"/>
                <a:gd name="connsiteY1" fmla="*/ 18197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9098 h 573206"/>
                <a:gd name="connsiteX1" fmla="*/ 245660 w 250209"/>
                <a:gd name="connsiteY1" fmla="*/ 0 h 573206"/>
                <a:gd name="connsiteX2" fmla="*/ 250209 w 250209"/>
                <a:gd name="connsiteY2" fmla="*/ 573206 h 573206"/>
                <a:gd name="connsiteX3" fmla="*/ 9099 w 250209"/>
                <a:gd name="connsiteY3" fmla="*/ 555009 h 573206"/>
                <a:gd name="connsiteX4" fmla="*/ 0 w 250209"/>
                <a:gd name="connsiteY4" fmla="*/ 9098 h 573206"/>
                <a:gd name="connsiteX0" fmla="*/ 0 w 250209"/>
                <a:gd name="connsiteY0" fmla="*/ 0 h 564108"/>
                <a:gd name="connsiteX1" fmla="*/ 232013 w 250209"/>
                <a:gd name="connsiteY1" fmla="*/ 9099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5661 w 250209"/>
                <a:gd name="connsiteY1" fmla="*/ 4550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1112 w 250209"/>
                <a:gd name="connsiteY1" fmla="*/ 18198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209" h="564108">
                  <a:moveTo>
                    <a:pt x="0" y="0"/>
                  </a:moveTo>
                  <a:lnTo>
                    <a:pt x="241112" y="18198"/>
                  </a:lnTo>
                  <a:cubicBezTo>
                    <a:pt x="242628" y="209267"/>
                    <a:pt x="248693" y="373039"/>
                    <a:pt x="250209" y="564108"/>
                  </a:cubicBezTo>
                  <a:lnTo>
                    <a:pt x="9099" y="545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2320118" y="4268932"/>
              <a:ext cx="145577" cy="559558"/>
            </a:xfrm>
            <a:custGeom>
              <a:avLst/>
              <a:gdLst>
                <a:gd name="connsiteX0" fmla="*/ 0 w 136478"/>
                <a:gd name="connsiteY0" fmla="*/ 0 h 559558"/>
                <a:gd name="connsiteX1" fmla="*/ 122830 w 136478"/>
                <a:gd name="connsiteY1" fmla="*/ 4549 h 559558"/>
                <a:gd name="connsiteX2" fmla="*/ 136478 w 136478"/>
                <a:gd name="connsiteY2" fmla="*/ 559558 h 559558"/>
                <a:gd name="connsiteX3" fmla="*/ 0 w 136478"/>
                <a:gd name="connsiteY3" fmla="*/ 550460 h 559558"/>
                <a:gd name="connsiteX4" fmla="*/ 0 w 136478"/>
                <a:gd name="connsiteY4" fmla="*/ 0 h 559558"/>
                <a:gd name="connsiteX0" fmla="*/ 0 w 145577"/>
                <a:gd name="connsiteY0" fmla="*/ 0 h 559558"/>
                <a:gd name="connsiteX1" fmla="*/ 131929 w 145577"/>
                <a:gd name="connsiteY1" fmla="*/ 4549 h 559558"/>
                <a:gd name="connsiteX2" fmla="*/ 145577 w 145577"/>
                <a:gd name="connsiteY2" fmla="*/ 559558 h 559558"/>
                <a:gd name="connsiteX3" fmla="*/ 9099 w 145577"/>
                <a:gd name="connsiteY3" fmla="*/ 550460 h 559558"/>
                <a:gd name="connsiteX4" fmla="*/ 0 w 145577"/>
                <a:gd name="connsiteY4" fmla="*/ 0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7" h="559558">
                  <a:moveTo>
                    <a:pt x="0" y="0"/>
                  </a:moveTo>
                  <a:lnTo>
                    <a:pt x="131929" y="4549"/>
                  </a:lnTo>
                  <a:lnTo>
                    <a:pt x="145577" y="559558"/>
                  </a:lnTo>
                  <a:lnTo>
                    <a:pt x="9099" y="550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40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Freeform 25"/>
          <p:cNvSpPr/>
          <p:nvPr/>
        </p:nvSpPr>
        <p:spPr>
          <a:xfrm>
            <a:off x="3980608" y="4198837"/>
            <a:ext cx="4747083" cy="1024966"/>
          </a:xfrm>
          <a:custGeom>
            <a:avLst/>
            <a:gdLst>
              <a:gd name="connsiteX0" fmla="*/ 600642 w 5435602"/>
              <a:gd name="connsiteY0" fmla="*/ 152623 h 779764"/>
              <a:gd name="connsiteX1" fmla="*/ 600641 w 5435602"/>
              <a:gd name="connsiteY1" fmla="*/ 234202 h 779764"/>
              <a:gd name="connsiteX2" fmla="*/ 704520 w 5435602"/>
              <a:gd name="connsiteY2" fmla="*/ 249971 h 779764"/>
              <a:gd name="connsiteX3" fmla="*/ 1623470 w 5435602"/>
              <a:gd name="connsiteY3" fmla="*/ 365822 h 779764"/>
              <a:gd name="connsiteX4" fmla="*/ 1633493 w 5435602"/>
              <a:gd name="connsiteY4" fmla="*/ 434798 h 779764"/>
              <a:gd name="connsiteX5" fmla="*/ 1627457 w 5435602"/>
              <a:gd name="connsiteY5" fmla="*/ 438822 h 779764"/>
              <a:gd name="connsiteX6" fmla="*/ 1588136 w 5435602"/>
              <a:gd name="connsiteY6" fmla="*/ 458483 h 779764"/>
              <a:gd name="connsiteX7" fmla="*/ 0 w 5435602"/>
              <a:gd name="connsiteY7" fmla="*/ 241486 h 779764"/>
              <a:gd name="connsiteX8" fmla="*/ 5099013 w 5435602"/>
              <a:gd name="connsiteY8" fmla="*/ 0 h 779764"/>
              <a:gd name="connsiteX9" fmla="*/ 5435602 w 5435602"/>
              <a:gd name="connsiteY9" fmla="*/ 28049 h 779764"/>
              <a:gd name="connsiteX10" fmla="*/ 3859244 w 5435602"/>
              <a:gd name="connsiteY10" fmla="*/ 779764 h 779764"/>
              <a:gd name="connsiteX11" fmla="*/ 1604098 w 5435602"/>
              <a:gd name="connsiteY11" fmla="*/ 454395 h 779764"/>
              <a:gd name="connsiteX12" fmla="*/ 1627457 w 5435602"/>
              <a:gd name="connsiteY12" fmla="*/ 438822 h 779764"/>
              <a:gd name="connsiteX13" fmla="*/ 1633629 w 5435602"/>
              <a:gd name="connsiteY13" fmla="*/ 435736 h 779764"/>
              <a:gd name="connsiteX14" fmla="*/ 1633493 w 5435602"/>
              <a:gd name="connsiteY14" fmla="*/ 434798 h 779764"/>
              <a:gd name="connsiteX15" fmla="*/ 1637756 w 5435602"/>
              <a:gd name="connsiteY15" fmla="*/ 431956 h 779764"/>
              <a:gd name="connsiteX16" fmla="*/ 1671415 w 5435602"/>
              <a:gd name="connsiteY16" fmla="*/ 443175 h 779764"/>
              <a:gd name="connsiteX17" fmla="*/ 1738733 w 5435602"/>
              <a:gd name="connsiteY17" fmla="*/ 415126 h 779764"/>
              <a:gd name="connsiteX18" fmla="*/ 1733123 w 5435602"/>
              <a:gd name="connsiteY18" fmla="*/ 392687 h 779764"/>
              <a:gd name="connsiteX19" fmla="*/ 1772392 w 5435602"/>
              <a:gd name="connsiteY19" fmla="*/ 392687 h 779764"/>
              <a:gd name="connsiteX20" fmla="*/ 1974345 w 5435602"/>
              <a:gd name="connsiteY20" fmla="*/ 420736 h 779764"/>
              <a:gd name="connsiteX21" fmla="*/ 2411911 w 5435602"/>
              <a:gd name="connsiteY21" fmla="*/ 302930 h 779764"/>
              <a:gd name="connsiteX22" fmla="*/ 3662900 w 5435602"/>
              <a:gd name="connsiteY22" fmla="*/ 471224 h 779764"/>
              <a:gd name="connsiteX23" fmla="*/ 3657290 w 5435602"/>
              <a:gd name="connsiteY23" fmla="*/ 712446 h 779764"/>
              <a:gd name="connsiteX24" fmla="*/ 3730218 w 5435602"/>
              <a:gd name="connsiteY24" fmla="*/ 712446 h 779764"/>
              <a:gd name="connsiteX25" fmla="*/ 3758267 w 5435602"/>
              <a:gd name="connsiteY25" fmla="*/ 650738 h 779764"/>
              <a:gd name="connsiteX26" fmla="*/ 3769487 w 5435602"/>
              <a:gd name="connsiteY26" fmla="*/ 482444 h 779764"/>
              <a:gd name="connsiteX27" fmla="*/ 4010709 w 5435602"/>
              <a:gd name="connsiteY27" fmla="*/ 48805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35602" h="779764">
                <a:moveTo>
                  <a:pt x="600642" y="152623"/>
                </a:moveTo>
                <a:cubicBezTo>
                  <a:pt x="600642" y="179816"/>
                  <a:pt x="600641" y="207009"/>
                  <a:pt x="600641" y="234202"/>
                </a:cubicBezTo>
                <a:lnTo>
                  <a:pt x="704520" y="249971"/>
                </a:lnTo>
                <a:lnTo>
                  <a:pt x="1623470" y="365822"/>
                </a:lnTo>
                <a:lnTo>
                  <a:pt x="1633493" y="434798"/>
                </a:lnTo>
                <a:lnTo>
                  <a:pt x="1627457" y="438822"/>
                </a:lnTo>
                <a:lnTo>
                  <a:pt x="1588136" y="458483"/>
                </a:lnTo>
                <a:lnTo>
                  <a:pt x="0" y="241486"/>
                </a:lnTo>
                <a:close/>
                <a:moveTo>
                  <a:pt x="5099013" y="0"/>
                </a:moveTo>
                <a:lnTo>
                  <a:pt x="5435602" y="28049"/>
                </a:lnTo>
                <a:lnTo>
                  <a:pt x="3859244" y="779764"/>
                </a:lnTo>
                <a:lnTo>
                  <a:pt x="1604098" y="454395"/>
                </a:lnTo>
                <a:lnTo>
                  <a:pt x="1627457" y="438822"/>
                </a:lnTo>
                <a:lnTo>
                  <a:pt x="1633629" y="435736"/>
                </a:lnTo>
                <a:lnTo>
                  <a:pt x="1633493" y="434798"/>
                </a:lnTo>
                <a:lnTo>
                  <a:pt x="1637756" y="431956"/>
                </a:lnTo>
                <a:lnTo>
                  <a:pt x="1671415" y="443175"/>
                </a:lnTo>
                <a:lnTo>
                  <a:pt x="1738733" y="415126"/>
                </a:lnTo>
                <a:lnTo>
                  <a:pt x="1733123" y="392687"/>
                </a:lnTo>
                <a:lnTo>
                  <a:pt x="1772392" y="392687"/>
                </a:lnTo>
                <a:lnTo>
                  <a:pt x="1974345" y="420736"/>
                </a:lnTo>
                <a:lnTo>
                  <a:pt x="2411911" y="302930"/>
                </a:lnTo>
                <a:lnTo>
                  <a:pt x="3662900" y="471224"/>
                </a:lnTo>
                <a:lnTo>
                  <a:pt x="3657290" y="712446"/>
                </a:lnTo>
                <a:lnTo>
                  <a:pt x="3730218" y="712446"/>
                </a:lnTo>
                <a:lnTo>
                  <a:pt x="3758267" y="650738"/>
                </a:lnTo>
                <a:lnTo>
                  <a:pt x="3769487" y="482444"/>
                </a:lnTo>
                <a:lnTo>
                  <a:pt x="4010709" y="488054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458958" y="2840062"/>
            <a:ext cx="147001" cy="1889799"/>
          </a:xfrm>
          <a:custGeom>
            <a:avLst/>
            <a:gdLst>
              <a:gd name="connsiteX0" fmla="*/ 0 w 168322"/>
              <a:gd name="connsiteY0" fmla="*/ 0 h 1419367"/>
              <a:gd name="connsiteX1" fmla="*/ 163773 w 168322"/>
              <a:gd name="connsiteY1" fmla="*/ 4549 h 1419367"/>
              <a:gd name="connsiteX2" fmla="*/ 168322 w 168322"/>
              <a:gd name="connsiteY2" fmla="*/ 1419367 h 1419367"/>
              <a:gd name="connsiteX3" fmla="*/ 27296 w 168322"/>
              <a:gd name="connsiteY3" fmla="*/ 1392071 h 1419367"/>
              <a:gd name="connsiteX4" fmla="*/ 0 w 168322"/>
              <a:gd name="connsiteY4" fmla="*/ 0 h 141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22" h="1419367">
                <a:moveTo>
                  <a:pt x="0" y="0"/>
                </a:moveTo>
                <a:lnTo>
                  <a:pt x="163773" y="4549"/>
                </a:lnTo>
                <a:cubicBezTo>
                  <a:pt x="165289" y="476155"/>
                  <a:pt x="166806" y="947761"/>
                  <a:pt x="168322" y="1419367"/>
                </a:cubicBezTo>
                <a:lnTo>
                  <a:pt x="27296" y="1392071"/>
                </a:lnTo>
                <a:lnTo>
                  <a:pt x="0" y="0"/>
                </a:lnTo>
                <a:close/>
              </a:path>
            </a:pathLst>
          </a:custGeom>
          <a:solidFill>
            <a:srgbClr val="A2A89E"/>
          </a:solidFill>
          <a:ln>
            <a:solidFill>
              <a:srgbClr val="AEB4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4297206" y="1985850"/>
            <a:ext cx="4311322" cy="3143054"/>
          </a:xfrm>
          <a:custGeom>
            <a:avLst/>
            <a:gdLst>
              <a:gd name="connsiteX0" fmla="*/ 1514650 w 4936638"/>
              <a:gd name="connsiteY0" fmla="*/ 0 h 2391144"/>
              <a:gd name="connsiteX1" fmla="*/ 2524417 w 4936638"/>
              <a:gd name="connsiteY1" fmla="*/ 302930 h 2391144"/>
              <a:gd name="connsiteX2" fmla="*/ 2389782 w 4936638"/>
              <a:gd name="connsiteY2" fmla="*/ 314150 h 2391144"/>
              <a:gd name="connsiteX3" fmla="*/ 3450037 w 4936638"/>
              <a:gd name="connsiteY3" fmla="*/ 589031 h 2391144"/>
              <a:gd name="connsiteX4" fmla="*/ 4869320 w 4936638"/>
              <a:gd name="connsiteY4" fmla="*/ 577811 h 2391144"/>
              <a:gd name="connsiteX5" fmla="*/ 4123215 w 4936638"/>
              <a:gd name="connsiteY5" fmla="*/ 370248 h 2391144"/>
              <a:gd name="connsiteX6" fmla="*/ 4936638 w 4936638"/>
              <a:gd name="connsiteY6" fmla="*/ 560982 h 2391144"/>
              <a:gd name="connsiteX7" fmla="*/ 4914199 w 4936638"/>
              <a:gd name="connsiteY7" fmla="*/ 594641 h 2391144"/>
              <a:gd name="connsiteX8" fmla="*/ 4773953 w 4936638"/>
              <a:gd name="connsiteY8" fmla="*/ 605860 h 2391144"/>
              <a:gd name="connsiteX9" fmla="*/ 3391258 w 4936638"/>
              <a:gd name="connsiteY9" fmla="*/ 672765 h 2391144"/>
              <a:gd name="connsiteX10" fmla="*/ 3372980 w 4936638"/>
              <a:gd name="connsiteY10" fmla="*/ 2384794 h 2391144"/>
              <a:gd name="connsiteX11" fmla="*/ 3296780 w 4936638"/>
              <a:gd name="connsiteY11" fmla="*/ 2391144 h 2391144"/>
              <a:gd name="connsiteX12" fmla="*/ 3315803 w 4936638"/>
              <a:gd name="connsiteY12" fmla="*/ 653751 h 2391144"/>
              <a:gd name="connsiteX13" fmla="*/ 2339293 w 4936638"/>
              <a:gd name="connsiteY13" fmla="*/ 370248 h 2391144"/>
              <a:gd name="connsiteX14" fmla="*/ 2337727 w 4936638"/>
              <a:gd name="connsiteY14" fmla="*/ 365551 h 2391144"/>
              <a:gd name="connsiteX15" fmla="*/ 1309230 w 4936638"/>
              <a:gd name="connsiteY15" fmla="*/ 651244 h 2391144"/>
              <a:gd name="connsiteX16" fmla="*/ 1340980 w 4936638"/>
              <a:gd name="connsiteY16" fmla="*/ 2111744 h 2391144"/>
              <a:gd name="connsiteX17" fmla="*/ 1315580 w 4936638"/>
              <a:gd name="connsiteY17" fmla="*/ 2124444 h 2391144"/>
              <a:gd name="connsiteX18" fmla="*/ 1277480 w 4936638"/>
              <a:gd name="connsiteY18" fmla="*/ 2124444 h 2391144"/>
              <a:gd name="connsiteX19" fmla="*/ 1258430 w 4936638"/>
              <a:gd name="connsiteY19" fmla="*/ 619494 h 2391144"/>
              <a:gd name="connsiteX20" fmla="*/ 2294216 w 4936638"/>
              <a:gd name="connsiteY20" fmla="*/ 311225 h 2391144"/>
              <a:gd name="connsiteX21" fmla="*/ 1542699 w 4936638"/>
              <a:gd name="connsiteY21" fmla="*/ 84148 h 2391144"/>
              <a:gd name="connsiteX22" fmla="*/ 72928 w 4936638"/>
              <a:gd name="connsiteY22" fmla="*/ 628300 h 2391144"/>
              <a:gd name="connsiteX23" fmla="*/ 0 w 4936638"/>
              <a:gd name="connsiteY23" fmla="*/ 577811 h 2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36638" h="2391144">
                <a:moveTo>
                  <a:pt x="1514650" y="0"/>
                </a:moveTo>
                <a:lnTo>
                  <a:pt x="2524417" y="302930"/>
                </a:lnTo>
                <a:lnTo>
                  <a:pt x="2389782" y="314150"/>
                </a:lnTo>
                <a:lnTo>
                  <a:pt x="3450037" y="589031"/>
                </a:lnTo>
                <a:lnTo>
                  <a:pt x="4869320" y="577811"/>
                </a:lnTo>
                <a:lnTo>
                  <a:pt x="4123215" y="370248"/>
                </a:lnTo>
                <a:lnTo>
                  <a:pt x="4936638" y="560982"/>
                </a:lnTo>
                <a:lnTo>
                  <a:pt x="4914199" y="594641"/>
                </a:lnTo>
                <a:lnTo>
                  <a:pt x="4773953" y="605860"/>
                </a:lnTo>
                <a:lnTo>
                  <a:pt x="3391258" y="672765"/>
                </a:lnTo>
                <a:lnTo>
                  <a:pt x="3372980" y="2384794"/>
                </a:lnTo>
                <a:lnTo>
                  <a:pt x="3296780" y="2391144"/>
                </a:lnTo>
                <a:lnTo>
                  <a:pt x="3315803" y="653751"/>
                </a:lnTo>
                <a:lnTo>
                  <a:pt x="2339293" y="370248"/>
                </a:lnTo>
                <a:lnTo>
                  <a:pt x="2337727" y="365551"/>
                </a:lnTo>
                <a:lnTo>
                  <a:pt x="1309230" y="651244"/>
                </a:lnTo>
                <a:lnTo>
                  <a:pt x="1340980" y="2111744"/>
                </a:lnTo>
                <a:lnTo>
                  <a:pt x="1315580" y="2124444"/>
                </a:lnTo>
                <a:lnTo>
                  <a:pt x="1277480" y="2124444"/>
                </a:lnTo>
                <a:lnTo>
                  <a:pt x="1258430" y="619494"/>
                </a:lnTo>
                <a:lnTo>
                  <a:pt x="2294216" y="311225"/>
                </a:lnTo>
                <a:lnTo>
                  <a:pt x="1542699" y="84148"/>
                </a:lnTo>
                <a:lnTo>
                  <a:pt x="72928" y="628300"/>
                </a:lnTo>
                <a:lnTo>
                  <a:pt x="0" y="577811"/>
                </a:lnTo>
                <a:close/>
              </a:path>
            </a:pathLst>
          </a:custGeom>
          <a:solidFill>
            <a:srgbClr val="DA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7515821" y="2802374"/>
            <a:ext cx="956382" cy="2041547"/>
          </a:xfrm>
          <a:custGeom>
            <a:avLst/>
            <a:gdLst>
              <a:gd name="connsiteX0" fmla="*/ 1088305 w 1088305"/>
              <a:gd name="connsiteY0" fmla="*/ 0 h 1492210"/>
              <a:gd name="connsiteX1" fmla="*/ 1054646 w 1088305"/>
              <a:gd name="connsiteY1" fmla="*/ 1049034 h 1492210"/>
              <a:gd name="connsiteX2" fmla="*/ 0 w 1088305"/>
              <a:gd name="connsiteY2" fmla="*/ 1492210 h 1492210"/>
              <a:gd name="connsiteX3" fmla="*/ 3602 w 1088305"/>
              <a:gd name="connsiteY3" fmla="*/ 1357013 h 1492210"/>
              <a:gd name="connsiteX4" fmla="*/ 3602 w 1088305"/>
              <a:gd name="connsiteY4" fmla="*/ 46700 h 1492210"/>
              <a:gd name="connsiteX5" fmla="*/ 10602 w 1088305"/>
              <a:gd name="connsiteY5" fmla="*/ 46700 h 1492210"/>
              <a:gd name="connsiteX6" fmla="*/ 9511 w 1088305"/>
              <a:gd name="connsiteY6" fmla="*/ 45017 h 1492210"/>
              <a:gd name="connsiteX7" fmla="*/ 0 w 1088305"/>
              <a:gd name="connsiteY7" fmla="*/ 44878 h 149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305" h="1492210">
                <a:moveTo>
                  <a:pt x="1088305" y="0"/>
                </a:moveTo>
                <a:lnTo>
                  <a:pt x="1054646" y="1049034"/>
                </a:lnTo>
                <a:lnTo>
                  <a:pt x="0" y="1492210"/>
                </a:lnTo>
                <a:lnTo>
                  <a:pt x="3602" y="1357013"/>
                </a:lnTo>
                <a:lnTo>
                  <a:pt x="3602" y="46700"/>
                </a:lnTo>
                <a:lnTo>
                  <a:pt x="10602" y="46700"/>
                </a:lnTo>
                <a:lnTo>
                  <a:pt x="9511" y="45017"/>
                </a:lnTo>
                <a:cubicBezTo>
                  <a:pt x="4961" y="40341"/>
                  <a:pt x="1403" y="41138"/>
                  <a:pt x="0" y="44878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874506" y="3165184"/>
            <a:ext cx="153090" cy="258438"/>
            <a:chOff x="5313483" y="4089188"/>
            <a:chExt cx="175294" cy="196612"/>
          </a:xfrm>
        </p:grpSpPr>
        <p:sp>
          <p:nvSpPr>
            <p:cNvPr id="32" name="Rectangle 31"/>
            <p:cNvSpPr/>
            <p:nvPr/>
          </p:nvSpPr>
          <p:spPr>
            <a:xfrm>
              <a:off x="5313483" y="4089188"/>
              <a:ext cx="175294" cy="196612"/>
            </a:xfrm>
            <a:prstGeom prst="rect">
              <a:avLst/>
            </a:prstGeom>
            <a:solidFill>
              <a:srgbClr val="C7CDCB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31828" y="4104728"/>
              <a:ext cx="138604" cy="155460"/>
            </a:xfrm>
            <a:prstGeom prst="rect">
              <a:avLst/>
            </a:prstGeom>
            <a:solidFill>
              <a:srgbClr val="1F262C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Freeform 36"/>
          <p:cNvSpPr/>
          <p:nvPr/>
        </p:nvSpPr>
        <p:spPr>
          <a:xfrm>
            <a:off x="7488297" y="2847312"/>
            <a:ext cx="62474" cy="2001472"/>
          </a:xfrm>
          <a:custGeom>
            <a:avLst/>
            <a:gdLst>
              <a:gd name="connsiteX0" fmla="*/ 8313 w 78971"/>
              <a:gd name="connsiteY0" fmla="*/ 12469 h 1529542"/>
              <a:gd name="connsiteX1" fmla="*/ 78971 w 78971"/>
              <a:gd name="connsiteY1" fmla="*/ 0 h 1529542"/>
              <a:gd name="connsiteX2" fmla="*/ 74815 w 78971"/>
              <a:gd name="connsiteY2" fmla="*/ 1492135 h 1529542"/>
              <a:gd name="connsiteX3" fmla="*/ 0 w 78971"/>
              <a:gd name="connsiteY3" fmla="*/ 1529542 h 1529542"/>
              <a:gd name="connsiteX4" fmla="*/ 8313 w 78971"/>
              <a:gd name="connsiteY4" fmla="*/ 12469 h 152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71" h="1529542">
                <a:moveTo>
                  <a:pt x="8313" y="12469"/>
                </a:moveTo>
                <a:lnTo>
                  <a:pt x="78971" y="0"/>
                </a:lnTo>
                <a:cubicBezTo>
                  <a:pt x="77586" y="497378"/>
                  <a:pt x="76200" y="994757"/>
                  <a:pt x="74815" y="1492135"/>
                </a:cubicBezTo>
                <a:lnTo>
                  <a:pt x="0" y="1529542"/>
                </a:lnTo>
                <a:lnTo>
                  <a:pt x="8313" y="12469"/>
                </a:lnTo>
                <a:close/>
              </a:path>
            </a:pathLst>
          </a:custGeom>
          <a:solidFill>
            <a:srgbClr val="65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7375771" y="2871048"/>
            <a:ext cx="119786" cy="1994126"/>
          </a:xfrm>
          <a:custGeom>
            <a:avLst/>
            <a:gdLst>
              <a:gd name="connsiteX0" fmla="*/ 116378 w 137160"/>
              <a:gd name="connsiteY0" fmla="*/ 1500447 h 1504604"/>
              <a:gd name="connsiteX1" fmla="*/ 0 w 137160"/>
              <a:gd name="connsiteY1" fmla="*/ 1504604 h 1504604"/>
              <a:gd name="connsiteX2" fmla="*/ 8313 w 137160"/>
              <a:gd name="connsiteY2" fmla="*/ 4157 h 1504604"/>
              <a:gd name="connsiteX3" fmla="*/ 137160 w 137160"/>
              <a:gd name="connsiteY3" fmla="*/ 0 h 1504604"/>
              <a:gd name="connsiteX4" fmla="*/ 116378 w 137160"/>
              <a:gd name="connsiteY4" fmla="*/ 1500447 h 1504604"/>
              <a:gd name="connsiteX0" fmla="*/ 128847 w 137160"/>
              <a:gd name="connsiteY0" fmla="*/ 1517073 h 1517073"/>
              <a:gd name="connsiteX1" fmla="*/ 0 w 137160"/>
              <a:gd name="connsiteY1" fmla="*/ 1504604 h 1517073"/>
              <a:gd name="connsiteX2" fmla="*/ 8313 w 137160"/>
              <a:gd name="connsiteY2" fmla="*/ 4157 h 1517073"/>
              <a:gd name="connsiteX3" fmla="*/ 137160 w 137160"/>
              <a:gd name="connsiteY3" fmla="*/ 0 h 1517073"/>
              <a:gd name="connsiteX4" fmla="*/ 128847 w 137160"/>
              <a:gd name="connsiteY4" fmla="*/ 1517073 h 151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" h="1517073">
                <a:moveTo>
                  <a:pt x="128847" y="1517073"/>
                </a:moveTo>
                <a:lnTo>
                  <a:pt x="0" y="1504604"/>
                </a:lnTo>
                <a:lnTo>
                  <a:pt x="8313" y="4157"/>
                </a:lnTo>
                <a:lnTo>
                  <a:pt x="137160" y="0"/>
                </a:lnTo>
                <a:lnTo>
                  <a:pt x="128847" y="1517073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8410286" y="2794561"/>
            <a:ext cx="54449" cy="1453253"/>
          </a:xfrm>
          <a:custGeom>
            <a:avLst/>
            <a:gdLst>
              <a:gd name="connsiteX0" fmla="*/ 62346 w 62346"/>
              <a:gd name="connsiteY0" fmla="*/ 0 h 1105593"/>
              <a:gd name="connsiteX1" fmla="*/ 45720 w 62346"/>
              <a:gd name="connsiteY1" fmla="*/ 1093124 h 1105593"/>
              <a:gd name="connsiteX2" fmla="*/ 0 w 62346"/>
              <a:gd name="connsiteY2" fmla="*/ 1105593 h 1105593"/>
              <a:gd name="connsiteX3" fmla="*/ 12469 w 62346"/>
              <a:gd name="connsiteY3" fmla="*/ 8313 h 1105593"/>
              <a:gd name="connsiteX4" fmla="*/ 62346 w 62346"/>
              <a:gd name="connsiteY4" fmla="*/ 0 h 11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6" h="1105593">
                <a:moveTo>
                  <a:pt x="62346" y="0"/>
                </a:moveTo>
                <a:lnTo>
                  <a:pt x="45720" y="1093124"/>
                </a:lnTo>
                <a:lnTo>
                  <a:pt x="0" y="1105593"/>
                </a:lnTo>
                <a:lnTo>
                  <a:pt x="12469" y="8313"/>
                </a:lnTo>
                <a:lnTo>
                  <a:pt x="62346" y="0"/>
                </a:lnTo>
                <a:close/>
              </a:path>
            </a:pathLst>
          </a:custGeom>
          <a:solidFill>
            <a:srgbClr val="5F7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4595625" y="2842738"/>
            <a:ext cx="823162" cy="1859473"/>
          </a:xfrm>
          <a:custGeom>
            <a:avLst/>
            <a:gdLst>
              <a:gd name="connsiteX0" fmla="*/ 0 w 1201783"/>
              <a:gd name="connsiteY0" fmla="*/ 0 h 2508069"/>
              <a:gd name="connsiteX1" fmla="*/ 1166948 w 1201783"/>
              <a:gd name="connsiteY1" fmla="*/ 26126 h 2508069"/>
              <a:gd name="connsiteX2" fmla="*/ 1166948 w 1201783"/>
              <a:gd name="connsiteY2" fmla="*/ 679269 h 2508069"/>
              <a:gd name="connsiteX3" fmla="*/ 278674 w 1201783"/>
              <a:gd name="connsiteY3" fmla="*/ 592183 h 2508069"/>
              <a:gd name="connsiteX4" fmla="*/ 322217 w 1201783"/>
              <a:gd name="connsiteY4" fmla="*/ 1706880 h 2508069"/>
              <a:gd name="connsiteX5" fmla="*/ 1166948 w 1201783"/>
              <a:gd name="connsiteY5" fmla="*/ 1811383 h 2508069"/>
              <a:gd name="connsiteX6" fmla="*/ 1201783 w 1201783"/>
              <a:gd name="connsiteY6" fmla="*/ 2508069 h 2508069"/>
              <a:gd name="connsiteX7" fmla="*/ 34834 w 1201783"/>
              <a:gd name="connsiteY7" fmla="*/ 2264229 h 2508069"/>
              <a:gd name="connsiteX8" fmla="*/ 0 w 1201783"/>
              <a:gd name="connsiteY8" fmla="*/ 0 h 25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1783" h="2508069">
                <a:moveTo>
                  <a:pt x="0" y="0"/>
                </a:moveTo>
                <a:lnTo>
                  <a:pt x="1166948" y="26126"/>
                </a:lnTo>
                <a:lnTo>
                  <a:pt x="1166948" y="679269"/>
                </a:lnTo>
                <a:lnTo>
                  <a:pt x="278674" y="592183"/>
                </a:lnTo>
                <a:lnTo>
                  <a:pt x="322217" y="1706880"/>
                </a:lnTo>
                <a:lnTo>
                  <a:pt x="1166948" y="1811383"/>
                </a:lnTo>
                <a:lnTo>
                  <a:pt x="1201783" y="2508069"/>
                </a:lnTo>
                <a:lnTo>
                  <a:pt x="34834" y="2264229"/>
                </a:lnTo>
                <a:lnTo>
                  <a:pt x="0" y="0"/>
                </a:lnTo>
                <a:close/>
              </a:path>
            </a:pathLst>
          </a:custGeom>
          <a:solidFill>
            <a:srgbClr val="FFD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66505" y="2855651"/>
            <a:ext cx="149124" cy="1865929"/>
          </a:xfrm>
          <a:custGeom>
            <a:avLst/>
            <a:gdLst>
              <a:gd name="connsiteX0" fmla="*/ 0 w 217715"/>
              <a:gd name="connsiteY0" fmla="*/ 0 h 2516777"/>
              <a:gd name="connsiteX1" fmla="*/ 182880 w 217715"/>
              <a:gd name="connsiteY1" fmla="*/ 0 h 2516777"/>
              <a:gd name="connsiteX2" fmla="*/ 217715 w 217715"/>
              <a:gd name="connsiteY2" fmla="*/ 2516777 h 2516777"/>
              <a:gd name="connsiteX3" fmla="*/ 52252 w 217715"/>
              <a:gd name="connsiteY3" fmla="*/ 2499360 h 2516777"/>
              <a:gd name="connsiteX4" fmla="*/ 0 w 217715"/>
              <a:gd name="connsiteY4" fmla="*/ 0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5" h="2516777">
                <a:moveTo>
                  <a:pt x="0" y="0"/>
                </a:moveTo>
                <a:lnTo>
                  <a:pt x="182880" y="0"/>
                </a:lnTo>
                <a:lnTo>
                  <a:pt x="217715" y="2516777"/>
                </a:lnTo>
                <a:lnTo>
                  <a:pt x="52252" y="2499360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5650052" y="1991835"/>
            <a:ext cx="2926889" cy="763941"/>
          </a:xfrm>
          <a:custGeom>
            <a:avLst/>
            <a:gdLst>
              <a:gd name="connsiteX0" fmla="*/ 0 w 3351406"/>
              <a:gd name="connsiteY0" fmla="*/ 0 h 581184"/>
              <a:gd name="connsiteX1" fmla="*/ 1860658 w 3351406"/>
              <a:gd name="connsiteY1" fmla="*/ 172332 h 581184"/>
              <a:gd name="connsiteX2" fmla="*/ 2090095 w 3351406"/>
              <a:gd name="connsiteY2" fmla="*/ 238879 h 581184"/>
              <a:gd name="connsiteX3" fmla="*/ 3292208 w 3351406"/>
              <a:gd name="connsiteY3" fmla="*/ 545209 h 581184"/>
              <a:gd name="connsiteX4" fmla="*/ 3215401 w 3351406"/>
              <a:gd name="connsiteY4" fmla="*/ 539168 h 581184"/>
              <a:gd name="connsiteX5" fmla="*/ 3351406 w 3351406"/>
              <a:gd name="connsiteY5" fmla="*/ 575574 h 581184"/>
              <a:gd name="connsiteX6" fmla="*/ 1872841 w 3351406"/>
              <a:gd name="connsiteY6" fmla="*/ 581184 h 581184"/>
              <a:gd name="connsiteX7" fmla="*/ 829498 w 3351406"/>
              <a:gd name="connsiteY7" fmla="*/ 295083 h 581184"/>
              <a:gd name="connsiteX8" fmla="*/ 1011690 w 3351406"/>
              <a:gd name="connsiteY8" fmla="*/ 304576 h 5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1406" h="581184">
                <a:moveTo>
                  <a:pt x="0" y="0"/>
                </a:moveTo>
                <a:lnTo>
                  <a:pt x="1860658" y="172332"/>
                </a:lnTo>
                <a:lnTo>
                  <a:pt x="2090095" y="238879"/>
                </a:lnTo>
                <a:lnTo>
                  <a:pt x="3292208" y="545209"/>
                </a:lnTo>
                <a:lnTo>
                  <a:pt x="3215401" y="539168"/>
                </a:lnTo>
                <a:lnTo>
                  <a:pt x="3351406" y="575574"/>
                </a:lnTo>
                <a:lnTo>
                  <a:pt x="1872841" y="581184"/>
                </a:lnTo>
                <a:lnTo>
                  <a:pt x="829498" y="295083"/>
                </a:lnTo>
                <a:lnTo>
                  <a:pt x="1011690" y="30457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4018184" y="4232115"/>
            <a:ext cx="4711957" cy="1292803"/>
          </a:xfrm>
          <a:custGeom>
            <a:avLst/>
            <a:gdLst>
              <a:gd name="connsiteX0" fmla="*/ 0 w 6868633"/>
              <a:gd name="connsiteY0" fmla="*/ 297712 h 1711842"/>
              <a:gd name="connsiteX1" fmla="*/ 10633 w 6868633"/>
              <a:gd name="connsiteY1" fmla="*/ 712381 h 1711842"/>
              <a:gd name="connsiteX2" fmla="*/ 4912242 w 6868633"/>
              <a:gd name="connsiteY2" fmla="*/ 1711842 h 1711842"/>
              <a:gd name="connsiteX3" fmla="*/ 6868633 w 6868633"/>
              <a:gd name="connsiteY3" fmla="*/ 265814 h 1711842"/>
              <a:gd name="connsiteX4" fmla="*/ 6868633 w 6868633"/>
              <a:gd name="connsiteY4" fmla="*/ 0 h 1711842"/>
              <a:gd name="connsiteX5" fmla="*/ 4869712 w 6868633"/>
              <a:gd name="connsiteY5" fmla="*/ 1275907 h 1711842"/>
              <a:gd name="connsiteX6" fmla="*/ 0 w 6868633"/>
              <a:gd name="connsiteY6" fmla="*/ 297712 h 1711842"/>
              <a:gd name="connsiteX0" fmla="*/ 0 w 6879266"/>
              <a:gd name="connsiteY0" fmla="*/ 329610 h 1743740"/>
              <a:gd name="connsiteX1" fmla="*/ 10633 w 6879266"/>
              <a:gd name="connsiteY1" fmla="*/ 744279 h 1743740"/>
              <a:gd name="connsiteX2" fmla="*/ 4912242 w 6879266"/>
              <a:gd name="connsiteY2" fmla="*/ 1743740 h 1743740"/>
              <a:gd name="connsiteX3" fmla="*/ 6868633 w 6879266"/>
              <a:gd name="connsiteY3" fmla="*/ 297712 h 1743740"/>
              <a:gd name="connsiteX4" fmla="*/ 6879266 w 6879266"/>
              <a:gd name="connsiteY4" fmla="*/ 0 h 1743740"/>
              <a:gd name="connsiteX5" fmla="*/ 4869712 w 6879266"/>
              <a:gd name="connsiteY5" fmla="*/ 1307805 h 1743740"/>
              <a:gd name="connsiteX6" fmla="*/ 0 w 6879266"/>
              <a:gd name="connsiteY6" fmla="*/ 329610 h 1743740"/>
              <a:gd name="connsiteX0" fmla="*/ 31897 w 6868633"/>
              <a:gd name="connsiteY0" fmla="*/ 382773 h 1743740"/>
              <a:gd name="connsiteX1" fmla="*/ 0 w 6868633"/>
              <a:gd name="connsiteY1" fmla="*/ 744279 h 1743740"/>
              <a:gd name="connsiteX2" fmla="*/ 4901609 w 6868633"/>
              <a:gd name="connsiteY2" fmla="*/ 1743740 h 1743740"/>
              <a:gd name="connsiteX3" fmla="*/ 6858000 w 6868633"/>
              <a:gd name="connsiteY3" fmla="*/ 297712 h 1743740"/>
              <a:gd name="connsiteX4" fmla="*/ 6868633 w 6868633"/>
              <a:gd name="connsiteY4" fmla="*/ 0 h 1743740"/>
              <a:gd name="connsiteX5" fmla="*/ 4859079 w 6868633"/>
              <a:gd name="connsiteY5" fmla="*/ 1307805 h 1743740"/>
              <a:gd name="connsiteX6" fmla="*/ 31897 w 6868633"/>
              <a:gd name="connsiteY6" fmla="*/ 382773 h 1743740"/>
              <a:gd name="connsiteX0" fmla="*/ 0 w 6921797"/>
              <a:gd name="connsiteY0" fmla="*/ 372140 h 1743740"/>
              <a:gd name="connsiteX1" fmla="*/ 53164 w 6921797"/>
              <a:gd name="connsiteY1" fmla="*/ 744279 h 1743740"/>
              <a:gd name="connsiteX2" fmla="*/ 4954773 w 6921797"/>
              <a:gd name="connsiteY2" fmla="*/ 1743740 h 1743740"/>
              <a:gd name="connsiteX3" fmla="*/ 6911164 w 6921797"/>
              <a:gd name="connsiteY3" fmla="*/ 297712 h 1743740"/>
              <a:gd name="connsiteX4" fmla="*/ 6921797 w 6921797"/>
              <a:gd name="connsiteY4" fmla="*/ 0 h 1743740"/>
              <a:gd name="connsiteX5" fmla="*/ 4912243 w 6921797"/>
              <a:gd name="connsiteY5" fmla="*/ 1307805 h 1743740"/>
              <a:gd name="connsiteX6" fmla="*/ 0 w 6921797"/>
              <a:gd name="connsiteY6" fmla="*/ 372140 h 1743740"/>
              <a:gd name="connsiteX0" fmla="*/ 0 w 6879267"/>
              <a:gd name="connsiteY0" fmla="*/ 382773 h 1743740"/>
              <a:gd name="connsiteX1" fmla="*/ 10634 w 6879267"/>
              <a:gd name="connsiteY1" fmla="*/ 744279 h 1743740"/>
              <a:gd name="connsiteX2" fmla="*/ 4912243 w 6879267"/>
              <a:gd name="connsiteY2" fmla="*/ 1743740 h 1743740"/>
              <a:gd name="connsiteX3" fmla="*/ 6868634 w 6879267"/>
              <a:gd name="connsiteY3" fmla="*/ 297712 h 1743740"/>
              <a:gd name="connsiteX4" fmla="*/ 6879267 w 6879267"/>
              <a:gd name="connsiteY4" fmla="*/ 0 h 1743740"/>
              <a:gd name="connsiteX5" fmla="*/ 4869713 w 6879267"/>
              <a:gd name="connsiteY5" fmla="*/ 1307805 h 1743740"/>
              <a:gd name="connsiteX6" fmla="*/ 0 w 6879267"/>
              <a:gd name="connsiteY6" fmla="*/ 382773 h 174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67" h="1743740">
                <a:moveTo>
                  <a:pt x="0" y="382773"/>
                </a:moveTo>
                <a:lnTo>
                  <a:pt x="10634" y="744279"/>
                </a:lnTo>
                <a:lnTo>
                  <a:pt x="4912243" y="1743740"/>
                </a:lnTo>
                <a:lnTo>
                  <a:pt x="6868634" y="297712"/>
                </a:lnTo>
                <a:lnTo>
                  <a:pt x="6879267" y="0"/>
                </a:lnTo>
                <a:lnTo>
                  <a:pt x="4869713" y="1307805"/>
                </a:lnTo>
                <a:lnTo>
                  <a:pt x="0" y="382773"/>
                </a:lnTo>
                <a:close/>
              </a:path>
            </a:pathLst>
          </a:custGeom>
          <a:solidFill>
            <a:srgbClr val="2B52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018139" y="1960338"/>
            <a:ext cx="4733218" cy="3553586"/>
          </a:xfrm>
          <a:custGeom>
            <a:avLst/>
            <a:gdLst>
              <a:gd name="connsiteX0" fmla="*/ 0 w 5429250"/>
              <a:gd name="connsiteY0" fmla="*/ 1924050 h 2724150"/>
              <a:gd name="connsiteX1" fmla="*/ 581025 w 5429250"/>
              <a:gd name="connsiteY1" fmla="*/ 1847850 h 2724150"/>
              <a:gd name="connsiteX2" fmla="*/ 571500 w 5429250"/>
              <a:gd name="connsiteY2" fmla="*/ 638175 h 2724150"/>
              <a:gd name="connsiteX3" fmla="*/ 333375 w 5429250"/>
              <a:gd name="connsiteY3" fmla="*/ 628650 h 2724150"/>
              <a:gd name="connsiteX4" fmla="*/ 333375 w 5429250"/>
              <a:gd name="connsiteY4" fmla="*/ 571500 h 2724150"/>
              <a:gd name="connsiteX5" fmla="*/ 1857375 w 5429250"/>
              <a:gd name="connsiteY5" fmla="*/ 0 h 2724150"/>
              <a:gd name="connsiteX6" fmla="*/ 3810000 w 5429250"/>
              <a:gd name="connsiteY6" fmla="*/ 180975 h 2724150"/>
              <a:gd name="connsiteX7" fmla="*/ 5286375 w 5429250"/>
              <a:gd name="connsiteY7" fmla="*/ 561975 h 2724150"/>
              <a:gd name="connsiteX8" fmla="*/ 5276850 w 5429250"/>
              <a:gd name="connsiteY8" fmla="*/ 609600 h 2724150"/>
              <a:gd name="connsiteX9" fmla="*/ 5124450 w 5429250"/>
              <a:gd name="connsiteY9" fmla="*/ 619125 h 2724150"/>
              <a:gd name="connsiteX10" fmla="*/ 5114925 w 5429250"/>
              <a:gd name="connsiteY10" fmla="*/ 628650 h 2724150"/>
              <a:gd name="connsiteX11" fmla="*/ 5086350 w 5429250"/>
              <a:gd name="connsiteY11" fmla="*/ 1695450 h 2724150"/>
              <a:gd name="connsiteX12" fmla="*/ 5429250 w 5429250"/>
              <a:gd name="connsiteY12" fmla="*/ 1724025 h 2724150"/>
              <a:gd name="connsiteX13" fmla="*/ 5429250 w 5429250"/>
              <a:gd name="connsiteY13" fmla="*/ 1905000 h 2724150"/>
              <a:gd name="connsiteX14" fmla="*/ 3867150 w 5429250"/>
              <a:gd name="connsiteY14" fmla="*/ 2724150 h 2724150"/>
              <a:gd name="connsiteX15" fmla="*/ 19050 w 5429250"/>
              <a:gd name="connsiteY15" fmla="*/ 2152650 h 2724150"/>
              <a:gd name="connsiteX16" fmla="*/ 0 w 5429250"/>
              <a:gd name="connsiteY16" fmla="*/ 19240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29250" h="2724150">
                <a:moveTo>
                  <a:pt x="0" y="1924050"/>
                </a:moveTo>
                <a:lnTo>
                  <a:pt x="581025" y="1847850"/>
                </a:lnTo>
                <a:lnTo>
                  <a:pt x="571500" y="638175"/>
                </a:lnTo>
                <a:lnTo>
                  <a:pt x="333375" y="628650"/>
                </a:lnTo>
                <a:lnTo>
                  <a:pt x="333375" y="571500"/>
                </a:lnTo>
                <a:lnTo>
                  <a:pt x="1857375" y="0"/>
                </a:lnTo>
                <a:lnTo>
                  <a:pt x="3810000" y="180975"/>
                </a:lnTo>
                <a:lnTo>
                  <a:pt x="5286375" y="561975"/>
                </a:lnTo>
                <a:lnTo>
                  <a:pt x="5276850" y="609600"/>
                </a:lnTo>
                <a:lnTo>
                  <a:pt x="5124450" y="619125"/>
                </a:lnTo>
                <a:lnTo>
                  <a:pt x="5114925" y="628650"/>
                </a:lnTo>
                <a:lnTo>
                  <a:pt x="5086350" y="1695450"/>
                </a:lnTo>
                <a:lnTo>
                  <a:pt x="5429250" y="1724025"/>
                </a:lnTo>
                <a:lnTo>
                  <a:pt x="5429250" y="1905000"/>
                </a:lnTo>
                <a:lnTo>
                  <a:pt x="3867150" y="2724150"/>
                </a:lnTo>
                <a:lnTo>
                  <a:pt x="19050" y="2152650"/>
                </a:lnTo>
                <a:lnTo>
                  <a:pt x="0" y="1924050"/>
                </a:lnTo>
                <a:close/>
              </a:path>
            </a:pathLst>
          </a:custGeom>
          <a:solidFill>
            <a:srgbClr val="AEB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4373708" y="2056227"/>
            <a:ext cx="2850467" cy="726171"/>
          </a:xfrm>
          <a:custGeom>
            <a:avLst/>
            <a:gdLst>
              <a:gd name="connsiteX0" fmla="*/ 3132202 w 3263900"/>
              <a:gd name="connsiteY0" fmla="*/ 512177 h 552450"/>
              <a:gd name="connsiteX1" fmla="*/ 3263900 w 3263900"/>
              <a:gd name="connsiteY1" fmla="*/ 552450 h 552450"/>
              <a:gd name="connsiteX2" fmla="*/ 3229651 w 3263900"/>
              <a:gd name="connsiteY2" fmla="*/ 552383 h 552450"/>
              <a:gd name="connsiteX3" fmla="*/ 1457325 w 3263900"/>
              <a:gd name="connsiteY3" fmla="*/ 0 h 552450"/>
              <a:gd name="connsiteX4" fmla="*/ 2273338 w 3263900"/>
              <a:gd name="connsiteY4" fmla="*/ 249537 h 552450"/>
              <a:gd name="connsiteX5" fmla="*/ 1335281 w 3263900"/>
              <a:gd name="connsiteY5" fmla="*/ 548698 h 552450"/>
              <a:gd name="connsiteX6" fmla="*/ 0 w 3263900"/>
              <a:gd name="connsiteY6" fmla="*/ 54610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900" h="552450">
                <a:moveTo>
                  <a:pt x="3132202" y="512177"/>
                </a:moveTo>
                <a:lnTo>
                  <a:pt x="3263900" y="552450"/>
                </a:lnTo>
                <a:lnTo>
                  <a:pt x="3229651" y="552383"/>
                </a:lnTo>
                <a:close/>
                <a:moveTo>
                  <a:pt x="1457325" y="0"/>
                </a:moveTo>
                <a:lnTo>
                  <a:pt x="2273338" y="249537"/>
                </a:lnTo>
                <a:lnTo>
                  <a:pt x="1335281" y="548698"/>
                </a:lnTo>
                <a:lnTo>
                  <a:pt x="0" y="546100"/>
                </a:lnTo>
                <a:close/>
              </a:path>
            </a:pathLst>
          </a:custGeom>
          <a:solidFill>
            <a:srgbClr val="8F9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5489942" y="2836371"/>
            <a:ext cx="1719629" cy="1939325"/>
          </a:xfrm>
          <a:custGeom>
            <a:avLst/>
            <a:gdLst>
              <a:gd name="connsiteX0" fmla="*/ 0 w 1969045"/>
              <a:gd name="connsiteY0" fmla="*/ 0 h 1475382"/>
              <a:gd name="connsiteX1" fmla="*/ 1940996 w 1969045"/>
              <a:gd name="connsiteY1" fmla="*/ 5610 h 1475382"/>
              <a:gd name="connsiteX2" fmla="*/ 1969045 w 1969045"/>
              <a:gd name="connsiteY2" fmla="*/ 16829 h 1475382"/>
              <a:gd name="connsiteX3" fmla="*/ 1957825 w 1969045"/>
              <a:gd name="connsiteY3" fmla="*/ 1475382 h 1475382"/>
              <a:gd name="connsiteX4" fmla="*/ 678787 w 1969045"/>
              <a:gd name="connsiteY4" fmla="*/ 1323917 h 1475382"/>
              <a:gd name="connsiteX5" fmla="*/ 190733 w 1969045"/>
              <a:gd name="connsiteY5" fmla="*/ 1419283 h 1475382"/>
              <a:gd name="connsiteX6" fmla="*/ 22439 w 1969045"/>
              <a:gd name="connsiteY6" fmla="*/ 1391234 h 1475382"/>
              <a:gd name="connsiteX7" fmla="*/ 0 w 1969045"/>
              <a:gd name="connsiteY7" fmla="*/ 0 h 147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69045" h="1475382">
                <a:moveTo>
                  <a:pt x="0" y="0"/>
                </a:moveTo>
                <a:lnTo>
                  <a:pt x="1940996" y="5610"/>
                </a:lnTo>
                <a:lnTo>
                  <a:pt x="1969045" y="16829"/>
                </a:lnTo>
                <a:lnTo>
                  <a:pt x="1957825" y="1475382"/>
                </a:lnTo>
                <a:lnTo>
                  <a:pt x="678787" y="1323917"/>
                </a:lnTo>
                <a:lnTo>
                  <a:pt x="190733" y="1419283"/>
                </a:lnTo>
                <a:lnTo>
                  <a:pt x="22439" y="1391234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Isosceles Triangle 64"/>
          <p:cNvSpPr/>
          <p:nvPr/>
        </p:nvSpPr>
        <p:spPr>
          <a:xfrm>
            <a:off x="5837327" y="2575992"/>
            <a:ext cx="1364231" cy="258750"/>
          </a:xfrm>
          <a:prstGeom prst="triangle">
            <a:avLst>
              <a:gd name="adj" fmla="val 54264"/>
            </a:avLst>
          </a:prstGeom>
          <a:solidFill>
            <a:srgbClr val="A2A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5615289" y="2768902"/>
            <a:ext cx="188552" cy="1936456"/>
          </a:xfrm>
          <a:custGeom>
            <a:avLst/>
            <a:gdLst>
              <a:gd name="connsiteX0" fmla="*/ 0 w 215900"/>
              <a:gd name="connsiteY0" fmla="*/ 44450 h 1473200"/>
              <a:gd name="connsiteX1" fmla="*/ 139700 w 215900"/>
              <a:gd name="connsiteY1" fmla="*/ 0 h 1473200"/>
              <a:gd name="connsiteX2" fmla="*/ 215900 w 215900"/>
              <a:gd name="connsiteY2" fmla="*/ 0 h 1473200"/>
              <a:gd name="connsiteX3" fmla="*/ 215900 w 215900"/>
              <a:gd name="connsiteY3" fmla="*/ 1454150 h 1473200"/>
              <a:gd name="connsiteX4" fmla="*/ 133350 w 215900"/>
              <a:gd name="connsiteY4" fmla="*/ 1473200 h 1473200"/>
              <a:gd name="connsiteX5" fmla="*/ 19050 w 215900"/>
              <a:gd name="connsiteY5" fmla="*/ 1466850 h 1473200"/>
              <a:gd name="connsiteX6" fmla="*/ 0 w 215900"/>
              <a:gd name="connsiteY6" fmla="*/ 44450 h 147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900" h="1473200">
                <a:moveTo>
                  <a:pt x="0" y="44450"/>
                </a:moveTo>
                <a:lnTo>
                  <a:pt x="139700" y="0"/>
                </a:lnTo>
                <a:lnTo>
                  <a:pt x="215900" y="0"/>
                </a:lnTo>
                <a:lnTo>
                  <a:pt x="215900" y="1454150"/>
                </a:lnTo>
                <a:lnTo>
                  <a:pt x="133350" y="1473200"/>
                </a:lnTo>
                <a:lnTo>
                  <a:pt x="19050" y="1466850"/>
                </a:lnTo>
                <a:lnTo>
                  <a:pt x="0" y="44450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5731748" y="2806465"/>
            <a:ext cx="66548" cy="1911416"/>
          </a:xfrm>
          <a:custGeom>
            <a:avLst/>
            <a:gdLst>
              <a:gd name="connsiteX0" fmla="*/ 0 w 76200"/>
              <a:gd name="connsiteY0" fmla="*/ 0 h 1454150"/>
              <a:gd name="connsiteX1" fmla="*/ 76200 w 76200"/>
              <a:gd name="connsiteY1" fmla="*/ 0 h 1454150"/>
              <a:gd name="connsiteX2" fmla="*/ 76200 w 76200"/>
              <a:gd name="connsiteY2" fmla="*/ 1422400 h 1454150"/>
              <a:gd name="connsiteX3" fmla="*/ 0 w 76200"/>
              <a:gd name="connsiteY3" fmla="*/ 1454150 h 1454150"/>
              <a:gd name="connsiteX4" fmla="*/ 0 w 76200"/>
              <a:gd name="connsiteY4" fmla="*/ 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1454150">
                <a:moveTo>
                  <a:pt x="0" y="0"/>
                </a:moveTo>
                <a:lnTo>
                  <a:pt x="76200" y="0"/>
                </a:lnTo>
                <a:lnTo>
                  <a:pt x="76200" y="1422400"/>
                </a:lnTo>
                <a:lnTo>
                  <a:pt x="0" y="1454150"/>
                </a:lnTo>
                <a:lnTo>
                  <a:pt x="0" y="0"/>
                </a:lnTo>
                <a:close/>
              </a:path>
            </a:pathLst>
          </a:custGeom>
          <a:solidFill>
            <a:srgbClr val="7C9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6089493" y="2820466"/>
            <a:ext cx="1430575" cy="2013062"/>
          </a:xfrm>
          <a:custGeom>
            <a:avLst/>
            <a:gdLst>
              <a:gd name="connsiteX0" fmla="*/ 0 w 1638066"/>
              <a:gd name="connsiteY0" fmla="*/ 23982 h 1531479"/>
              <a:gd name="connsiteX1" fmla="*/ 1284648 w 1638066"/>
              <a:gd name="connsiteY1" fmla="*/ 35202 h 1531479"/>
              <a:gd name="connsiteX2" fmla="*/ 1267819 w 1638066"/>
              <a:gd name="connsiteY2" fmla="*/ 1499364 h 1531479"/>
              <a:gd name="connsiteX3" fmla="*/ 11220 w 1638066"/>
              <a:gd name="connsiteY3" fmla="*/ 1336679 h 1531479"/>
              <a:gd name="connsiteX4" fmla="*/ 1638066 w 1638066"/>
              <a:gd name="connsiteY4" fmla="*/ 0 h 1531479"/>
              <a:gd name="connsiteX5" fmla="*/ 1626847 w 1638066"/>
              <a:gd name="connsiteY5" fmla="*/ 1531479 h 1531479"/>
              <a:gd name="connsiteX6" fmla="*/ 1368796 w 1638066"/>
              <a:gd name="connsiteY6" fmla="*/ 1509040 h 1531479"/>
              <a:gd name="connsiteX7" fmla="*/ 1357576 w 1638066"/>
              <a:gd name="connsiteY7" fmla="*/ 22439 h 153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8066" h="1531479">
                <a:moveTo>
                  <a:pt x="0" y="23982"/>
                </a:moveTo>
                <a:lnTo>
                  <a:pt x="1284648" y="35202"/>
                </a:lnTo>
                <a:lnTo>
                  <a:pt x="1267819" y="1499364"/>
                </a:lnTo>
                <a:lnTo>
                  <a:pt x="11220" y="1336679"/>
                </a:lnTo>
                <a:close/>
                <a:moveTo>
                  <a:pt x="1638066" y="0"/>
                </a:moveTo>
                <a:cubicBezTo>
                  <a:pt x="1634326" y="510493"/>
                  <a:pt x="1630587" y="1020986"/>
                  <a:pt x="1626847" y="1531479"/>
                </a:cubicBezTo>
                <a:lnTo>
                  <a:pt x="1368796" y="1509040"/>
                </a:lnTo>
                <a:lnTo>
                  <a:pt x="1357576" y="22439"/>
                </a:lnTo>
                <a:close/>
              </a:path>
            </a:pathLst>
          </a:custGeom>
          <a:solidFill>
            <a:srgbClr val="FFCC7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4589594" y="2253426"/>
            <a:ext cx="1474343" cy="546945"/>
          </a:xfrm>
          <a:custGeom>
            <a:avLst/>
            <a:gdLst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93792 w 1625634"/>
              <a:gd name="connsiteY2" fmla="*/ 420736 h 420736"/>
              <a:gd name="connsiteX3" fmla="*/ 0 w 1625634"/>
              <a:gd name="connsiteY3" fmla="*/ 420736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921841 w 1625634"/>
              <a:gd name="connsiteY2" fmla="*/ 40390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7135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161232 w 1625634"/>
              <a:gd name="connsiteY0" fmla="*/ 0 h 420736"/>
              <a:gd name="connsiteX1" fmla="*/ 1625634 w 1625634"/>
              <a:gd name="connsiteY1" fmla="*/ 168262 h 420736"/>
              <a:gd name="connsiteX2" fmla="*/ 848913 w 1625634"/>
              <a:gd name="connsiteY2" fmla="*/ 409516 h 420736"/>
              <a:gd name="connsiteX3" fmla="*/ 0 w 1625634"/>
              <a:gd name="connsiteY3" fmla="*/ 420736 h 420736"/>
              <a:gd name="connsiteX4" fmla="*/ 1161232 w 1625634"/>
              <a:gd name="connsiteY4" fmla="*/ 0 h 420736"/>
              <a:gd name="connsiteX0" fmla="*/ 1206951 w 1671353"/>
              <a:gd name="connsiteY0" fmla="*/ 0 h 416100"/>
              <a:gd name="connsiteX1" fmla="*/ 1671353 w 1671353"/>
              <a:gd name="connsiteY1" fmla="*/ 168262 h 416100"/>
              <a:gd name="connsiteX2" fmla="*/ 894632 w 1671353"/>
              <a:gd name="connsiteY2" fmla="*/ 409516 h 416100"/>
              <a:gd name="connsiteX3" fmla="*/ 0 w 1671353"/>
              <a:gd name="connsiteY3" fmla="*/ 416100 h 416100"/>
              <a:gd name="connsiteX4" fmla="*/ 1206951 w 1671353"/>
              <a:gd name="connsiteY4" fmla="*/ 0 h 416100"/>
              <a:gd name="connsiteX0" fmla="*/ 1206951 w 1699402"/>
              <a:gd name="connsiteY0" fmla="*/ 0 h 416100"/>
              <a:gd name="connsiteX1" fmla="*/ 1699402 w 1699402"/>
              <a:gd name="connsiteY1" fmla="*/ 179482 h 416100"/>
              <a:gd name="connsiteX2" fmla="*/ 894632 w 1699402"/>
              <a:gd name="connsiteY2" fmla="*/ 409516 h 416100"/>
              <a:gd name="connsiteX3" fmla="*/ 0 w 1699402"/>
              <a:gd name="connsiteY3" fmla="*/ 416100 h 416100"/>
              <a:gd name="connsiteX4" fmla="*/ 1206951 w 1699402"/>
              <a:gd name="connsiteY4" fmla="*/ 0 h 416100"/>
              <a:gd name="connsiteX0" fmla="*/ 1206951 w 1688183"/>
              <a:gd name="connsiteY0" fmla="*/ 0 h 416100"/>
              <a:gd name="connsiteX1" fmla="*/ 1688183 w 1688183"/>
              <a:gd name="connsiteY1" fmla="*/ 173872 h 416100"/>
              <a:gd name="connsiteX2" fmla="*/ 894632 w 1688183"/>
              <a:gd name="connsiteY2" fmla="*/ 409516 h 416100"/>
              <a:gd name="connsiteX3" fmla="*/ 0 w 1688183"/>
              <a:gd name="connsiteY3" fmla="*/ 416100 h 416100"/>
              <a:gd name="connsiteX4" fmla="*/ 1206951 w 1688183"/>
              <a:gd name="connsiteY4" fmla="*/ 0 h 4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83" h="416100">
                <a:moveTo>
                  <a:pt x="1206951" y="0"/>
                </a:moveTo>
                <a:lnTo>
                  <a:pt x="1688183" y="173872"/>
                </a:lnTo>
                <a:lnTo>
                  <a:pt x="894632" y="409516"/>
                </a:lnTo>
                <a:lnTo>
                  <a:pt x="0" y="416100"/>
                </a:lnTo>
                <a:lnTo>
                  <a:pt x="1206951" y="0"/>
                </a:lnTo>
                <a:close/>
              </a:path>
            </a:pathLst>
          </a:custGeom>
          <a:solidFill>
            <a:srgbClr val="F9F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4521740" y="2807746"/>
            <a:ext cx="107782" cy="1666491"/>
          </a:xfrm>
          <a:custGeom>
            <a:avLst/>
            <a:gdLst>
              <a:gd name="connsiteX0" fmla="*/ 0 w 123415"/>
              <a:gd name="connsiteY0" fmla="*/ 0 h 1267818"/>
              <a:gd name="connsiteX1" fmla="*/ 89757 w 123415"/>
              <a:gd name="connsiteY1" fmla="*/ 0 h 1267818"/>
              <a:gd name="connsiteX2" fmla="*/ 123415 w 123415"/>
              <a:gd name="connsiteY2" fmla="*/ 1267818 h 1267818"/>
              <a:gd name="connsiteX3" fmla="*/ 11219 w 123415"/>
              <a:gd name="connsiteY3" fmla="*/ 1262208 h 1267818"/>
              <a:gd name="connsiteX4" fmla="*/ 0 w 123415"/>
              <a:gd name="connsiteY4" fmla="*/ 0 h 126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415" h="1267818">
                <a:moveTo>
                  <a:pt x="0" y="0"/>
                </a:moveTo>
                <a:lnTo>
                  <a:pt x="89757" y="0"/>
                </a:lnTo>
                <a:lnTo>
                  <a:pt x="123415" y="1267818"/>
                </a:lnTo>
                <a:lnTo>
                  <a:pt x="11219" y="1262208"/>
                </a:lnTo>
                <a:cubicBezTo>
                  <a:pt x="7479" y="837732"/>
                  <a:pt x="3740" y="413256"/>
                  <a:pt x="0" y="0"/>
                </a:cubicBez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6190443" y="3200977"/>
            <a:ext cx="367442" cy="1460024"/>
            <a:chOff x="3200989" y="4130663"/>
            <a:chExt cx="420736" cy="1110744"/>
          </a:xfrm>
        </p:grpSpPr>
        <p:sp>
          <p:nvSpPr>
            <p:cNvPr id="72" name="Freeform 71"/>
            <p:cNvSpPr/>
            <p:nvPr/>
          </p:nvSpPr>
          <p:spPr>
            <a:xfrm>
              <a:off x="3200989" y="4130663"/>
              <a:ext cx="420736" cy="1110744"/>
            </a:xfrm>
            <a:custGeom>
              <a:avLst/>
              <a:gdLst>
                <a:gd name="connsiteX0" fmla="*/ 0 w 420736"/>
                <a:gd name="connsiteY0" fmla="*/ 0 h 1110744"/>
                <a:gd name="connsiteX1" fmla="*/ 420736 w 420736"/>
                <a:gd name="connsiteY1" fmla="*/ 16829 h 1110744"/>
                <a:gd name="connsiteX2" fmla="*/ 409516 w 420736"/>
                <a:gd name="connsiteY2" fmla="*/ 1110744 h 1110744"/>
                <a:gd name="connsiteX3" fmla="*/ 5609 w 420736"/>
                <a:gd name="connsiteY3" fmla="*/ 1065865 h 1110744"/>
                <a:gd name="connsiteX4" fmla="*/ 0 w 420736"/>
                <a:gd name="connsiteY4" fmla="*/ 0 h 111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736" h="1110744">
                  <a:moveTo>
                    <a:pt x="0" y="0"/>
                  </a:moveTo>
                  <a:lnTo>
                    <a:pt x="420736" y="16829"/>
                  </a:lnTo>
                  <a:lnTo>
                    <a:pt x="409516" y="1110744"/>
                  </a:lnTo>
                  <a:lnTo>
                    <a:pt x="5609" y="1065865"/>
                  </a:lnTo>
                  <a:cubicBezTo>
                    <a:pt x="3739" y="714317"/>
                    <a:pt x="1870" y="362768"/>
                    <a:pt x="0" y="0"/>
                  </a:cubicBezTo>
                  <a:close/>
                </a:path>
              </a:pathLst>
            </a:custGeom>
            <a:solidFill>
              <a:srgbClr val="3818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3242687" y="4195898"/>
              <a:ext cx="350711" cy="1013162"/>
              <a:chOff x="3377157" y="4176848"/>
              <a:chExt cx="350711" cy="1013162"/>
            </a:xfrm>
          </p:grpSpPr>
          <p:sp>
            <p:nvSpPr>
              <p:cNvPr id="74" name="Rectangle 55"/>
              <p:cNvSpPr/>
              <p:nvPr/>
            </p:nvSpPr>
            <p:spPr>
              <a:xfrm>
                <a:off x="3377157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 55"/>
              <p:cNvSpPr/>
              <p:nvPr/>
            </p:nvSpPr>
            <p:spPr>
              <a:xfrm>
                <a:off x="3498641" y="4176848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55"/>
              <p:cNvSpPr/>
              <p:nvPr/>
            </p:nvSpPr>
            <p:spPr>
              <a:xfrm>
                <a:off x="3614881" y="4180589"/>
                <a:ext cx="109035" cy="403602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55"/>
              <p:cNvSpPr/>
              <p:nvPr/>
            </p:nvSpPr>
            <p:spPr>
              <a:xfrm>
                <a:off x="3377157" y="4621618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Rectangle 55"/>
              <p:cNvSpPr/>
              <p:nvPr/>
            </p:nvSpPr>
            <p:spPr>
              <a:xfrm>
                <a:off x="3501914" y="463598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Rectangle 55"/>
              <p:cNvSpPr/>
              <p:nvPr/>
            </p:nvSpPr>
            <p:spPr>
              <a:xfrm>
                <a:off x="3618833" y="4652816"/>
                <a:ext cx="109035" cy="537194"/>
              </a:xfrm>
              <a:custGeom>
                <a:avLst/>
                <a:gdLst>
                  <a:gd name="connsiteX0" fmla="*/ 0 w 103425"/>
                  <a:gd name="connsiteY0" fmla="*/ 0 h 403602"/>
                  <a:gd name="connsiteX1" fmla="*/ 103425 w 103425"/>
                  <a:gd name="connsiteY1" fmla="*/ 0 h 403602"/>
                  <a:gd name="connsiteX2" fmla="*/ 103425 w 103425"/>
                  <a:gd name="connsiteY2" fmla="*/ 403602 h 403602"/>
                  <a:gd name="connsiteX3" fmla="*/ 0 w 103425"/>
                  <a:gd name="connsiteY3" fmla="*/ 403602 h 403602"/>
                  <a:gd name="connsiteX4" fmla="*/ 0 w 103425"/>
                  <a:gd name="connsiteY4" fmla="*/ 0 h 403602"/>
                  <a:gd name="connsiteX0" fmla="*/ 5610 w 109035"/>
                  <a:gd name="connsiteY0" fmla="*/ 0 h 403602"/>
                  <a:gd name="connsiteX1" fmla="*/ 109035 w 109035"/>
                  <a:gd name="connsiteY1" fmla="*/ 0 h 403602"/>
                  <a:gd name="connsiteX2" fmla="*/ 109035 w 109035"/>
                  <a:gd name="connsiteY2" fmla="*/ 403602 h 403602"/>
                  <a:gd name="connsiteX3" fmla="*/ 0 w 109035"/>
                  <a:gd name="connsiteY3" fmla="*/ 397992 h 403602"/>
                  <a:gd name="connsiteX4" fmla="*/ 5610 w 109035"/>
                  <a:gd name="connsiteY4" fmla="*/ 0 h 403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35" h="403602">
                    <a:moveTo>
                      <a:pt x="5610" y="0"/>
                    </a:moveTo>
                    <a:lnTo>
                      <a:pt x="109035" y="0"/>
                    </a:lnTo>
                    <a:lnTo>
                      <a:pt x="109035" y="403602"/>
                    </a:lnTo>
                    <a:lnTo>
                      <a:pt x="0" y="397992"/>
                    </a:lnTo>
                    <a:lnTo>
                      <a:pt x="5610" y="0"/>
                    </a:lnTo>
                    <a:close/>
                  </a:path>
                </a:pathLst>
              </a:custGeom>
              <a:solidFill>
                <a:srgbClr val="341506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804193" y="3254311"/>
            <a:ext cx="623905" cy="892236"/>
            <a:chOff x="1759533" y="4182458"/>
            <a:chExt cx="714396" cy="678787"/>
          </a:xfrm>
        </p:grpSpPr>
        <p:sp>
          <p:nvSpPr>
            <p:cNvPr id="81" name="Freeform 80"/>
            <p:cNvSpPr/>
            <p:nvPr/>
          </p:nvSpPr>
          <p:spPr>
            <a:xfrm>
              <a:off x="1759533" y="4182458"/>
              <a:ext cx="706837" cy="678787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868069" y="4252452"/>
              <a:ext cx="605860" cy="583421"/>
            </a:xfrm>
            <a:custGeom>
              <a:avLst/>
              <a:gdLst>
                <a:gd name="connsiteX0" fmla="*/ 0 w 605860"/>
                <a:gd name="connsiteY0" fmla="*/ 0 h 583421"/>
                <a:gd name="connsiteX1" fmla="*/ 589030 w 605860"/>
                <a:gd name="connsiteY1" fmla="*/ 16830 h 583421"/>
                <a:gd name="connsiteX2" fmla="*/ 605860 w 605860"/>
                <a:gd name="connsiteY2" fmla="*/ 583421 h 583421"/>
                <a:gd name="connsiteX3" fmla="*/ 11219 w 605860"/>
                <a:gd name="connsiteY3" fmla="*/ 532933 h 583421"/>
                <a:gd name="connsiteX4" fmla="*/ 0 w 605860"/>
                <a:gd name="connsiteY4" fmla="*/ 0 h 58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860" h="583421">
                  <a:moveTo>
                    <a:pt x="0" y="0"/>
                  </a:moveTo>
                  <a:lnTo>
                    <a:pt x="589030" y="16830"/>
                  </a:lnTo>
                  <a:lnTo>
                    <a:pt x="605860" y="583421"/>
                  </a:lnTo>
                  <a:lnTo>
                    <a:pt x="11219" y="5329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860645" y="4248937"/>
              <a:ext cx="172871" cy="545910"/>
            </a:xfrm>
            <a:custGeom>
              <a:avLst/>
              <a:gdLst>
                <a:gd name="connsiteX0" fmla="*/ 0 w 172871"/>
                <a:gd name="connsiteY0" fmla="*/ 0 h 545910"/>
                <a:gd name="connsiteX1" fmla="*/ 163773 w 172871"/>
                <a:gd name="connsiteY1" fmla="*/ 4549 h 545910"/>
                <a:gd name="connsiteX2" fmla="*/ 172871 w 172871"/>
                <a:gd name="connsiteY2" fmla="*/ 545910 h 545910"/>
                <a:gd name="connsiteX3" fmla="*/ 18197 w 172871"/>
                <a:gd name="connsiteY3" fmla="*/ 532263 h 545910"/>
                <a:gd name="connsiteX4" fmla="*/ 0 w 172871"/>
                <a:gd name="connsiteY4" fmla="*/ 0 h 54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71" h="545910">
                  <a:moveTo>
                    <a:pt x="0" y="0"/>
                  </a:moveTo>
                  <a:lnTo>
                    <a:pt x="163773" y="4549"/>
                  </a:lnTo>
                  <a:lnTo>
                    <a:pt x="172871" y="545910"/>
                  </a:lnTo>
                  <a:lnTo>
                    <a:pt x="18197" y="53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C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2051713" y="4252452"/>
              <a:ext cx="250209" cy="564108"/>
            </a:xfrm>
            <a:custGeom>
              <a:avLst/>
              <a:gdLst>
                <a:gd name="connsiteX0" fmla="*/ 0 w 250209"/>
                <a:gd name="connsiteY0" fmla="*/ 0 h 564108"/>
                <a:gd name="connsiteX1" fmla="*/ 241111 w 250209"/>
                <a:gd name="connsiteY1" fmla="*/ 18197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9098 h 573206"/>
                <a:gd name="connsiteX1" fmla="*/ 245660 w 250209"/>
                <a:gd name="connsiteY1" fmla="*/ 0 h 573206"/>
                <a:gd name="connsiteX2" fmla="*/ 250209 w 250209"/>
                <a:gd name="connsiteY2" fmla="*/ 573206 h 573206"/>
                <a:gd name="connsiteX3" fmla="*/ 9099 w 250209"/>
                <a:gd name="connsiteY3" fmla="*/ 555009 h 573206"/>
                <a:gd name="connsiteX4" fmla="*/ 0 w 250209"/>
                <a:gd name="connsiteY4" fmla="*/ 9098 h 573206"/>
                <a:gd name="connsiteX0" fmla="*/ 0 w 250209"/>
                <a:gd name="connsiteY0" fmla="*/ 0 h 564108"/>
                <a:gd name="connsiteX1" fmla="*/ 232013 w 250209"/>
                <a:gd name="connsiteY1" fmla="*/ 9099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5661 w 250209"/>
                <a:gd name="connsiteY1" fmla="*/ 4550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  <a:gd name="connsiteX0" fmla="*/ 0 w 250209"/>
                <a:gd name="connsiteY0" fmla="*/ 0 h 564108"/>
                <a:gd name="connsiteX1" fmla="*/ 241112 w 250209"/>
                <a:gd name="connsiteY1" fmla="*/ 18198 h 564108"/>
                <a:gd name="connsiteX2" fmla="*/ 250209 w 250209"/>
                <a:gd name="connsiteY2" fmla="*/ 564108 h 564108"/>
                <a:gd name="connsiteX3" fmla="*/ 9099 w 250209"/>
                <a:gd name="connsiteY3" fmla="*/ 545911 h 564108"/>
                <a:gd name="connsiteX4" fmla="*/ 0 w 250209"/>
                <a:gd name="connsiteY4" fmla="*/ 0 h 56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209" h="564108">
                  <a:moveTo>
                    <a:pt x="0" y="0"/>
                  </a:moveTo>
                  <a:lnTo>
                    <a:pt x="241112" y="18198"/>
                  </a:lnTo>
                  <a:cubicBezTo>
                    <a:pt x="242628" y="209267"/>
                    <a:pt x="248693" y="373039"/>
                    <a:pt x="250209" y="564108"/>
                  </a:cubicBezTo>
                  <a:lnTo>
                    <a:pt x="9099" y="545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Freeform 84"/>
            <p:cNvSpPr/>
            <p:nvPr/>
          </p:nvSpPr>
          <p:spPr>
            <a:xfrm>
              <a:off x="2320118" y="4268932"/>
              <a:ext cx="145577" cy="559558"/>
            </a:xfrm>
            <a:custGeom>
              <a:avLst/>
              <a:gdLst>
                <a:gd name="connsiteX0" fmla="*/ 0 w 136478"/>
                <a:gd name="connsiteY0" fmla="*/ 0 h 559558"/>
                <a:gd name="connsiteX1" fmla="*/ 122830 w 136478"/>
                <a:gd name="connsiteY1" fmla="*/ 4549 h 559558"/>
                <a:gd name="connsiteX2" fmla="*/ 136478 w 136478"/>
                <a:gd name="connsiteY2" fmla="*/ 559558 h 559558"/>
                <a:gd name="connsiteX3" fmla="*/ 0 w 136478"/>
                <a:gd name="connsiteY3" fmla="*/ 550460 h 559558"/>
                <a:gd name="connsiteX4" fmla="*/ 0 w 136478"/>
                <a:gd name="connsiteY4" fmla="*/ 0 h 559558"/>
                <a:gd name="connsiteX0" fmla="*/ 0 w 145577"/>
                <a:gd name="connsiteY0" fmla="*/ 0 h 559558"/>
                <a:gd name="connsiteX1" fmla="*/ 131929 w 145577"/>
                <a:gd name="connsiteY1" fmla="*/ 4549 h 559558"/>
                <a:gd name="connsiteX2" fmla="*/ 145577 w 145577"/>
                <a:gd name="connsiteY2" fmla="*/ 559558 h 559558"/>
                <a:gd name="connsiteX3" fmla="*/ 9099 w 145577"/>
                <a:gd name="connsiteY3" fmla="*/ 550460 h 559558"/>
                <a:gd name="connsiteX4" fmla="*/ 0 w 145577"/>
                <a:gd name="connsiteY4" fmla="*/ 0 h 559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77" h="559558">
                  <a:moveTo>
                    <a:pt x="0" y="0"/>
                  </a:moveTo>
                  <a:lnTo>
                    <a:pt x="131929" y="4549"/>
                  </a:lnTo>
                  <a:lnTo>
                    <a:pt x="145577" y="559558"/>
                  </a:lnTo>
                  <a:lnTo>
                    <a:pt x="9099" y="550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40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Freeform 85"/>
          <p:cNvSpPr/>
          <p:nvPr/>
        </p:nvSpPr>
        <p:spPr>
          <a:xfrm>
            <a:off x="3999374" y="4165365"/>
            <a:ext cx="4747083" cy="1024966"/>
          </a:xfrm>
          <a:custGeom>
            <a:avLst/>
            <a:gdLst>
              <a:gd name="connsiteX0" fmla="*/ 600642 w 5435602"/>
              <a:gd name="connsiteY0" fmla="*/ 152623 h 779764"/>
              <a:gd name="connsiteX1" fmla="*/ 600641 w 5435602"/>
              <a:gd name="connsiteY1" fmla="*/ 234202 h 779764"/>
              <a:gd name="connsiteX2" fmla="*/ 704520 w 5435602"/>
              <a:gd name="connsiteY2" fmla="*/ 249971 h 779764"/>
              <a:gd name="connsiteX3" fmla="*/ 1623470 w 5435602"/>
              <a:gd name="connsiteY3" fmla="*/ 365822 h 779764"/>
              <a:gd name="connsiteX4" fmla="*/ 1633493 w 5435602"/>
              <a:gd name="connsiteY4" fmla="*/ 434798 h 779764"/>
              <a:gd name="connsiteX5" fmla="*/ 1627457 w 5435602"/>
              <a:gd name="connsiteY5" fmla="*/ 438822 h 779764"/>
              <a:gd name="connsiteX6" fmla="*/ 1588136 w 5435602"/>
              <a:gd name="connsiteY6" fmla="*/ 458483 h 779764"/>
              <a:gd name="connsiteX7" fmla="*/ 0 w 5435602"/>
              <a:gd name="connsiteY7" fmla="*/ 241486 h 779764"/>
              <a:gd name="connsiteX8" fmla="*/ 5099013 w 5435602"/>
              <a:gd name="connsiteY8" fmla="*/ 0 h 779764"/>
              <a:gd name="connsiteX9" fmla="*/ 5435602 w 5435602"/>
              <a:gd name="connsiteY9" fmla="*/ 28049 h 779764"/>
              <a:gd name="connsiteX10" fmla="*/ 3859244 w 5435602"/>
              <a:gd name="connsiteY10" fmla="*/ 779764 h 779764"/>
              <a:gd name="connsiteX11" fmla="*/ 1604098 w 5435602"/>
              <a:gd name="connsiteY11" fmla="*/ 454395 h 779764"/>
              <a:gd name="connsiteX12" fmla="*/ 1627457 w 5435602"/>
              <a:gd name="connsiteY12" fmla="*/ 438822 h 779764"/>
              <a:gd name="connsiteX13" fmla="*/ 1633629 w 5435602"/>
              <a:gd name="connsiteY13" fmla="*/ 435736 h 779764"/>
              <a:gd name="connsiteX14" fmla="*/ 1633493 w 5435602"/>
              <a:gd name="connsiteY14" fmla="*/ 434798 h 779764"/>
              <a:gd name="connsiteX15" fmla="*/ 1637756 w 5435602"/>
              <a:gd name="connsiteY15" fmla="*/ 431956 h 779764"/>
              <a:gd name="connsiteX16" fmla="*/ 1671415 w 5435602"/>
              <a:gd name="connsiteY16" fmla="*/ 443175 h 779764"/>
              <a:gd name="connsiteX17" fmla="*/ 1738733 w 5435602"/>
              <a:gd name="connsiteY17" fmla="*/ 415126 h 779764"/>
              <a:gd name="connsiteX18" fmla="*/ 1733123 w 5435602"/>
              <a:gd name="connsiteY18" fmla="*/ 392687 h 779764"/>
              <a:gd name="connsiteX19" fmla="*/ 1772392 w 5435602"/>
              <a:gd name="connsiteY19" fmla="*/ 392687 h 779764"/>
              <a:gd name="connsiteX20" fmla="*/ 1974345 w 5435602"/>
              <a:gd name="connsiteY20" fmla="*/ 420736 h 779764"/>
              <a:gd name="connsiteX21" fmla="*/ 2411911 w 5435602"/>
              <a:gd name="connsiteY21" fmla="*/ 302930 h 779764"/>
              <a:gd name="connsiteX22" fmla="*/ 3662900 w 5435602"/>
              <a:gd name="connsiteY22" fmla="*/ 471224 h 779764"/>
              <a:gd name="connsiteX23" fmla="*/ 3657290 w 5435602"/>
              <a:gd name="connsiteY23" fmla="*/ 712446 h 779764"/>
              <a:gd name="connsiteX24" fmla="*/ 3730218 w 5435602"/>
              <a:gd name="connsiteY24" fmla="*/ 712446 h 779764"/>
              <a:gd name="connsiteX25" fmla="*/ 3758267 w 5435602"/>
              <a:gd name="connsiteY25" fmla="*/ 650738 h 779764"/>
              <a:gd name="connsiteX26" fmla="*/ 3769487 w 5435602"/>
              <a:gd name="connsiteY26" fmla="*/ 482444 h 779764"/>
              <a:gd name="connsiteX27" fmla="*/ 4010709 w 5435602"/>
              <a:gd name="connsiteY27" fmla="*/ 488054 h 77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435602" h="779764">
                <a:moveTo>
                  <a:pt x="600642" y="152623"/>
                </a:moveTo>
                <a:cubicBezTo>
                  <a:pt x="600642" y="179816"/>
                  <a:pt x="600641" y="207009"/>
                  <a:pt x="600641" y="234202"/>
                </a:cubicBezTo>
                <a:lnTo>
                  <a:pt x="704520" y="249971"/>
                </a:lnTo>
                <a:lnTo>
                  <a:pt x="1623470" y="365822"/>
                </a:lnTo>
                <a:lnTo>
                  <a:pt x="1633493" y="434798"/>
                </a:lnTo>
                <a:lnTo>
                  <a:pt x="1627457" y="438822"/>
                </a:lnTo>
                <a:lnTo>
                  <a:pt x="1588136" y="458483"/>
                </a:lnTo>
                <a:lnTo>
                  <a:pt x="0" y="241486"/>
                </a:lnTo>
                <a:close/>
                <a:moveTo>
                  <a:pt x="5099013" y="0"/>
                </a:moveTo>
                <a:lnTo>
                  <a:pt x="5435602" y="28049"/>
                </a:lnTo>
                <a:lnTo>
                  <a:pt x="3859244" y="779764"/>
                </a:lnTo>
                <a:lnTo>
                  <a:pt x="1604098" y="454395"/>
                </a:lnTo>
                <a:lnTo>
                  <a:pt x="1627457" y="438822"/>
                </a:lnTo>
                <a:lnTo>
                  <a:pt x="1633629" y="435736"/>
                </a:lnTo>
                <a:lnTo>
                  <a:pt x="1633493" y="434798"/>
                </a:lnTo>
                <a:lnTo>
                  <a:pt x="1637756" y="431956"/>
                </a:lnTo>
                <a:lnTo>
                  <a:pt x="1671415" y="443175"/>
                </a:lnTo>
                <a:lnTo>
                  <a:pt x="1738733" y="415126"/>
                </a:lnTo>
                <a:lnTo>
                  <a:pt x="1733123" y="392687"/>
                </a:lnTo>
                <a:lnTo>
                  <a:pt x="1772392" y="392687"/>
                </a:lnTo>
                <a:lnTo>
                  <a:pt x="1974345" y="420736"/>
                </a:lnTo>
                <a:lnTo>
                  <a:pt x="2411911" y="302930"/>
                </a:lnTo>
                <a:lnTo>
                  <a:pt x="3662900" y="471224"/>
                </a:lnTo>
                <a:lnTo>
                  <a:pt x="3657290" y="712446"/>
                </a:lnTo>
                <a:lnTo>
                  <a:pt x="3730218" y="712446"/>
                </a:lnTo>
                <a:lnTo>
                  <a:pt x="3758267" y="650738"/>
                </a:lnTo>
                <a:lnTo>
                  <a:pt x="3769487" y="482444"/>
                </a:lnTo>
                <a:lnTo>
                  <a:pt x="4010709" y="488054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5477724" y="2806590"/>
            <a:ext cx="147001" cy="1889799"/>
          </a:xfrm>
          <a:custGeom>
            <a:avLst/>
            <a:gdLst>
              <a:gd name="connsiteX0" fmla="*/ 0 w 168322"/>
              <a:gd name="connsiteY0" fmla="*/ 0 h 1419367"/>
              <a:gd name="connsiteX1" fmla="*/ 163773 w 168322"/>
              <a:gd name="connsiteY1" fmla="*/ 4549 h 1419367"/>
              <a:gd name="connsiteX2" fmla="*/ 168322 w 168322"/>
              <a:gd name="connsiteY2" fmla="*/ 1419367 h 1419367"/>
              <a:gd name="connsiteX3" fmla="*/ 27296 w 168322"/>
              <a:gd name="connsiteY3" fmla="*/ 1392071 h 1419367"/>
              <a:gd name="connsiteX4" fmla="*/ 0 w 168322"/>
              <a:gd name="connsiteY4" fmla="*/ 0 h 141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322" h="1419367">
                <a:moveTo>
                  <a:pt x="0" y="0"/>
                </a:moveTo>
                <a:lnTo>
                  <a:pt x="163773" y="4549"/>
                </a:lnTo>
                <a:cubicBezTo>
                  <a:pt x="165289" y="476155"/>
                  <a:pt x="166806" y="947761"/>
                  <a:pt x="168322" y="1419367"/>
                </a:cubicBezTo>
                <a:lnTo>
                  <a:pt x="27296" y="1392071"/>
                </a:lnTo>
                <a:lnTo>
                  <a:pt x="0" y="0"/>
                </a:lnTo>
                <a:close/>
              </a:path>
            </a:pathLst>
          </a:custGeom>
          <a:solidFill>
            <a:srgbClr val="A2A89E"/>
          </a:solidFill>
          <a:ln>
            <a:solidFill>
              <a:srgbClr val="AEB4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668818" y="1958363"/>
            <a:ext cx="2926889" cy="763941"/>
          </a:xfrm>
          <a:custGeom>
            <a:avLst/>
            <a:gdLst>
              <a:gd name="connsiteX0" fmla="*/ 0 w 3351406"/>
              <a:gd name="connsiteY0" fmla="*/ 0 h 581184"/>
              <a:gd name="connsiteX1" fmla="*/ 1860658 w 3351406"/>
              <a:gd name="connsiteY1" fmla="*/ 172332 h 581184"/>
              <a:gd name="connsiteX2" fmla="*/ 2090095 w 3351406"/>
              <a:gd name="connsiteY2" fmla="*/ 238879 h 581184"/>
              <a:gd name="connsiteX3" fmla="*/ 3292208 w 3351406"/>
              <a:gd name="connsiteY3" fmla="*/ 545209 h 581184"/>
              <a:gd name="connsiteX4" fmla="*/ 3215401 w 3351406"/>
              <a:gd name="connsiteY4" fmla="*/ 539168 h 581184"/>
              <a:gd name="connsiteX5" fmla="*/ 3351406 w 3351406"/>
              <a:gd name="connsiteY5" fmla="*/ 575574 h 581184"/>
              <a:gd name="connsiteX6" fmla="*/ 1872841 w 3351406"/>
              <a:gd name="connsiteY6" fmla="*/ 581184 h 581184"/>
              <a:gd name="connsiteX7" fmla="*/ 829498 w 3351406"/>
              <a:gd name="connsiteY7" fmla="*/ 295083 h 581184"/>
              <a:gd name="connsiteX8" fmla="*/ 1011690 w 3351406"/>
              <a:gd name="connsiteY8" fmla="*/ 304576 h 5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1406" h="581184">
                <a:moveTo>
                  <a:pt x="0" y="0"/>
                </a:moveTo>
                <a:lnTo>
                  <a:pt x="1860658" y="172332"/>
                </a:lnTo>
                <a:lnTo>
                  <a:pt x="2090095" y="238879"/>
                </a:lnTo>
                <a:lnTo>
                  <a:pt x="3292208" y="545209"/>
                </a:lnTo>
                <a:lnTo>
                  <a:pt x="3215401" y="539168"/>
                </a:lnTo>
                <a:lnTo>
                  <a:pt x="3351406" y="575574"/>
                </a:lnTo>
                <a:lnTo>
                  <a:pt x="1872841" y="581184"/>
                </a:lnTo>
                <a:lnTo>
                  <a:pt x="829498" y="295083"/>
                </a:lnTo>
                <a:lnTo>
                  <a:pt x="1011690" y="30457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4315972" y="1952378"/>
            <a:ext cx="4311322" cy="3143054"/>
          </a:xfrm>
          <a:custGeom>
            <a:avLst/>
            <a:gdLst>
              <a:gd name="connsiteX0" fmla="*/ 1514650 w 4936638"/>
              <a:gd name="connsiteY0" fmla="*/ 0 h 2391144"/>
              <a:gd name="connsiteX1" fmla="*/ 2524417 w 4936638"/>
              <a:gd name="connsiteY1" fmla="*/ 302930 h 2391144"/>
              <a:gd name="connsiteX2" fmla="*/ 2389782 w 4936638"/>
              <a:gd name="connsiteY2" fmla="*/ 314150 h 2391144"/>
              <a:gd name="connsiteX3" fmla="*/ 3450037 w 4936638"/>
              <a:gd name="connsiteY3" fmla="*/ 589031 h 2391144"/>
              <a:gd name="connsiteX4" fmla="*/ 4869320 w 4936638"/>
              <a:gd name="connsiteY4" fmla="*/ 577811 h 2391144"/>
              <a:gd name="connsiteX5" fmla="*/ 4123215 w 4936638"/>
              <a:gd name="connsiteY5" fmla="*/ 370248 h 2391144"/>
              <a:gd name="connsiteX6" fmla="*/ 4936638 w 4936638"/>
              <a:gd name="connsiteY6" fmla="*/ 560982 h 2391144"/>
              <a:gd name="connsiteX7" fmla="*/ 4914199 w 4936638"/>
              <a:gd name="connsiteY7" fmla="*/ 594641 h 2391144"/>
              <a:gd name="connsiteX8" fmla="*/ 4773953 w 4936638"/>
              <a:gd name="connsiteY8" fmla="*/ 605860 h 2391144"/>
              <a:gd name="connsiteX9" fmla="*/ 3391258 w 4936638"/>
              <a:gd name="connsiteY9" fmla="*/ 672765 h 2391144"/>
              <a:gd name="connsiteX10" fmla="*/ 3372980 w 4936638"/>
              <a:gd name="connsiteY10" fmla="*/ 2384794 h 2391144"/>
              <a:gd name="connsiteX11" fmla="*/ 3296780 w 4936638"/>
              <a:gd name="connsiteY11" fmla="*/ 2391144 h 2391144"/>
              <a:gd name="connsiteX12" fmla="*/ 3315803 w 4936638"/>
              <a:gd name="connsiteY12" fmla="*/ 653751 h 2391144"/>
              <a:gd name="connsiteX13" fmla="*/ 2339293 w 4936638"/>
              <a:gd name="connsiteY13" fmla="*/ 370248 h 2391144"/>
              <a:gd name="connsiteX14" fmla="*/ 2337727 w 4936638"/>
              <a:gd name="connsiteY14" fmla="*/ 365551 h 2391144"/>
              <a:gd name="connsiteX15" fmla="*/ 1309230 w 4936638"/>
              <a:gd name="connsiteY15" fmla="*/ 651244 h 2391144"/>
              <a:gd name="connsiteX16" fmla="*/ 1340980 w 4936638"/>
              <a:gd name="connsiteY16" fmla="*/ 2111744 h 2391144"/>
              <a:gd name="connsiteX17" fmla="*/ 1315580 w 4936638"/>
              <a:gd name="connsiteY17" fmla="*/ 2124444 h 2391144"/>
              <a:gd name="connsiteX18" fmla="*/ 1277480 w 4936638"/>
              <a:gd name="connsiteY18" fmla="*/ 2124444 h 2391144"/>
              <a:gd name="connsiteX19" fmla="*/ 1258430 w 4936638"/>
              <a:gd name="connsiteY19" fmla="*/ 619494 h 2391144"/>
              <a:gd name="connsiteX20" fmla="*/ 2294216 w 4936638"/>
              <a:gd name="connsiteY20" fmla="*/ 311225 h 2391144"/>
              <a:gd name="connsiteX21" fmla="*/ 1542699 w 4936638"/>
              <a:gd name="connsiteY21" fmla="*/ 84148 h 2391144"/>
              <a:gd name="connsiteX22" fmla="*/ 72928 w 4936638"/>
              <a:gd name="connsiteY22" fmla="*/ 628300 h 2391144"/>
              <a:gd name="connsiteX23" fmla="*/ 0 w 4936638"/>
              <a:gd name="connsiteY23" fmla="*/ 577811 h 239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36638" h="2391144">
                <a:moveTo>
                  <a:pt x="1514650" y="0"/>
                </a:moveTo>
                <a:lnTo>
                  <a:pt x="2524417" y="302930"/>
                </a:lnTo>
                <a:lnTo>
                  <a:pt x="2389782" y="314150"/>
                </a:lnTo>
                <a:lnTo>
                  <a:pt x="3450037" y="589031"/>
                </a:lnTo>
                <a:lnTo>
                  <a:pt x="4869320" y="577811"/>
                </a:lnTo>
                <a:lnTo>
                  <a:pt x="4123215" y="370248"/>
                </a:lnTo>
                <a:lnTo>
                  <a:pt x="4936638" y="560982"/>
                </a:lnTo>
                <a:lnTo>
                  <a:pt x="4914199" y="594641"/>
                </a:lnTo>
                <a:lnTo>
                  <a:pt x="4773953" y="605860"/>
                </a:lnTo>
                <a:lnTo>
                  <a:pt x="3391258" y="672765"/>
                </a:lnTo>
                <a:lnTo>
                  <a:pt x="3372980" y="2384794"/>
                </a:lnTo>
                <a:lnTo>
                  <a:pt x="3296780" y="2391144"/>
                </a:lnTo>
                <a:lnTo>
                  <a:pt x="3315803" y="653751"/>
                </a:lnTo>
                <a:lnTo>
                  <a:pt x="2339293" y="370248"/>
                </a:lnTo>
                <a:lnTo>
                  <a:pt x="2337727" y="365551"/>
                </a:lnTo>
                <a:lnTo>
                  <a:pt x="1309230" y="651244"/>
                </a:lnTo>
                <a:lnTo>
                  <a:pt x="1340980" y="2111744"/>
                </a:lnTo>
                <a:lnTo>
                  <a:pt x="1315580" y="2124444"/>
                </a:lnTo>
                <a:lnTo>
                  <a:pt x="1277480" y="2124444"/>
                </a:lnTo>
                <a:lnTo>
                  <a:pt x="1258430" y="619494"/>
                </a:lnTo>
                <a:lnTo>
                  <a:pt x="2294216" y="311225"/>
                </a:lnTo>
                <a:lnTo>
                  <a:pt x="1542699" y="84148"/>
                </a:lnTo>
                <a:lnTo>
                  <a:pt x="72928" y="628300"/>
                </a:lnTo>
                <a:lnTo>
                  <a:pt x="0" y="577811"/>
                </a:lnTo>
                <a:close/>
              </a:path>
            </a:pathLst>
          </a:custGeom>
          <a:solidFill>
            <a:srgbClr val="DA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7534587" y="2768902"/>
            <a:ext cx="956382" cy="2041547"/>
          </a:xfrm>
          <a:custGeom>
            <a:avLst/>
            <a:gdLst>
              <a:gd name="connsiteX0" fmla="*/ 1088305 w 1088305"/>
              <a:gd name="connsiteY0" fmla="*/ 0 h 1492210"/>
              <a:gd name="connsiteX1" fmla="*/ 1054646 w 1088305"/>
              <a:gd name="connsiteY1" fmla="*/ 1049034 h 1492210"/>
              <a:gd name="connsiteX2" fmla="*/ 0 w 1088305"/>
              <a:gd name="connsiteY2" fmla="*/ 1492210 h 1492210"/>
              <a:gd name="connsiteX3" fmla="*/ 3602 w 1088305"/>
              <a:gd name="connsiteY3" fmla="*/ 1357013 h 1492210"/>
              <a:gd name="connsiteX4" fmla="*/ 3602 w 1088305"/>
              <a:gd name="connsiteY4" fmla="*/ 46700 h 1492210"/>
              <a:gd name="connsiteX5" fmla="*/ 10602 w 1088305"/>
              <a:gd name="connsiteY5" fmla="*/ 46700 h 1492210"/>
              <a:gd name="connsiteX6" fmla="*/ 9511 w 1088305"/>
              <a:gd name="connsiteY6" fmla="*/ 45017 h 1492210"/>
              <a:gd name="connsiteX7" fmla="*/ 0 w 1088305"/>
              <a:gd name="connsiteY7" fmla="*/ 44878 h 149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305" h="1492210">
                <a:moveTo>
                  <a:pt x="1088305" y="0"/>
                </a:moveTo>
                <a:lnTo>
                  <a:pt x="1054646" y="1049034"/>
                </a:lnTo>
                <a:lnTo>
                  <a:pt x="0" y="1492210"/>
                </a:lnTo>
                <a:lnTo>
                  <a:pt x="3602" y="1357013"/>
                </a:lnTo>
                <a:lnTo>
                  <a:pt x="3602" y="46700"/>
                </a:lnTo>
                <a:lnTo>
                  <a:pt x="10602" y="46700"/>
                </a:lnTo>
                <a:lnTo>
                  <a:pt x="9511" y="45017"/>
                </a:lnTo>
                <a:cubicBezTo>
                  <a:pt x="4961" y="40341"/>
                  <a:pt x="1403" y="41138"/>
                  <a:pt x="0" y="44878"/>
                </a:cubicBez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7893272" y="3131712"/>
            <a:ext cx="153090" cy="258438"/>
            <a:chOff x="5313483" y="4089188"/>
            <a:chExt cx="175294" cy="196612"/>
          </a:xfrm>
        </p:grpSpPr>
        <p:sp>
          <p:nvSpPr>
            <p:cNvPr id="92" name="Rectangle 91"/>
            <p:cNvSpPr/>
            <p:nvPr/>
          </p:nvSpPr>
          <p:spPr>
            <a:xfrm>
              <a:off x="5313483" y="4089188"/>
              <a:ext cx="175294" cy="196612"/>
            </a:xfrm>
            <a:prstGeom prst="rect">
              <a:avLst/>
            </a:prstGeom>
            <a:solidFill>
              <a:srgbClr val="C7CDCB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331828" y="4104728"/>
              <a:ext cx="138604" cy="155460"/>
            </a:xfrm>
            <a:prstGeom prst="rect">
              <a:avLst/>
            </a:prstGeom>
            <a:solidFill>
              <a:srgbClr val="1F262C"/>
            </a:solidFill>
            <a:ln>
              <a:noFill/>
            </a:ln>
            <a:scene3d>
              <a:camera prst="isometricRightUp">
                <a:rot lat="577986" lon="19168613" rev="41186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791969" y="3386127"/>
            <a:ext cx="414824" cy="892236"/>
            <a:chOff x="4052447" y="4282740"/>
            <a:chExt cx="474990" cy="678787"/>
          </a:xfrm>
        </p:grpSpPr>
        <p:sp>
          <p:nvSpPr>
            <p:cNvPr id="95" name="Freeform 94"/>
            <p:cNvSpPr/>
            <p:nvPr/>
          </p:nvSpPr>
          <p:spPr>
            <a:xfrm>
              <a:off x="4052447" y="4282740"/>
              <a:ext cx="474339" cy="678787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E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4097839" y="4311970"/>
              <a:ext cx="429598" cy="615898"/>
            </a:xfrm>
            <a:custGeom>
              <a:avLst/>
              <a:gdLst>
                <a:gd name="connsiteX0" fmla="*/ 0 w 706837"/>
                <a:gd name="connsiteY0" fmla="*/ 0 h 678787"/>
                <a:gd name="connsiteX1" fmla="*/ 690007 w 706837"/>
                <a:gd name="connsiteY1" fmla="*/ 33658 h 678787"/>
                <a:gd name="connsiteX2" fmla="*/ 706837 w 706837"/>
                <a:gd name="connsiteY2" fmla="*/ 678787 h 678787"/>
                <a:gd name="connsiteX3" fmla="*/ 22439 w 706837"/>
                <a:gd name="connsiteY3" fmla="*/ 622689 h 678787"/>
                <a:gd name="connsiteX4" fmla="*/ 0 w 706837"/>
                <a:gd name="connsiteY4" fmla="*/ 0 h 67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837" h="678787">
                  <a:moveTo>
                    <a:pt x="0" y="0"/>
                  </a:moveTo>
                  <a:lnTo>
                    <a:pt x="690007" y="33658"/>
                  </a:lnTo>
                  <a:lnTo>
                    <a:pt x="706837" y="678787"/>
                  </a:lnTo>
                  <a:lnTo>
                    <a:pt x="22439" y="6226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7" name="Freeform 96"/>
          <p:cNvSpPr/>
          <p:nvPr/>
        </p:nvSpPr>
        <p:spPr>
          <a:xfrm>
            <a:off x="7507063" y="2813840"/>
            <a:ext cx="62475" cy="2001472"/>
          </a:xfrm>
          <a:custGeom>
            <a:avLst/>
            <a:gdLst>
              <a:gd name="connsiteX0" fmla="*/ 8313 w 78971"/>
              <a:gd name="connsiteY0" fmla="*/ 12469 h 1529542"/>
              <a:gd name="connsiteX1" fmla="*/ 78971 w 78971"/>
              <a:gd name="connsiteY1" fmla="*/ 0 h 1529542"/>
              <a:gd name="connsiteX2" fmla="*/ 74815 w 78971"/>
              <a:gd name="connsiteY2" fmla="*/ 1492135 h 1529542"/>
              <a:gd name="connsiteX3" fmla="*/ 0 w 78971"/>
              <a:gd name="connsiteY3" fmla="*/ 1529542 h 1529542"/>
              <a:gd name="connsiteX4" fmla="*/ 8313 w 78971"/>
              <a:gd name="connsiteY4" fmla="*/ 12469 h 152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71" h="1529542">
                <a:moveTo>
                  <a:pt x="8313" y="12469"/>
                </a:moveTo>
                <a:lnTo>
                  <a:pt x="78971" y="0"/>
                </a:lnTo>
                <a:cubicBezTo>
                  <a:pt x="77586" y="497378"/>
                  <a:pt x="76200" y="994757"/>
                  <a:pt x="74815" y="1492135"/>
                </a:cubicBezTo>
                <a:lnTo>
                  <a:pt x="0" y="1529542"/>
                </a:lnTo>
                <a:lnTo>
                  <a:pt x="8313" y="12469"/>
                </a:lnTo>
                <a:close/>
              </a:path>
            </a:pathLst>
          </a:custGeom>
          <a:solidFill>
            <a:srgbClr val="657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7394537" y="2837576"/>
            <a:ext cx="119786" cy="1994126"/>
          </a:xfrm>
          <a:custGeom>
            <a:avLst/>
            <a:gdLst>
              <a:gd name="connsiteX0" fmla="*/ 116378 w 137160"/>
              <a:gd name="connsiteY0" fmla="*/ 1500447 h 1504604"/>
              <a:gd name="connsiteX1" fmla="*/ 0 w 137160"/>
              <a:gd name="connsiteY1" fmla="*/ 1504604 h 1504604"/>
              <a:gd name="connsiteX2" fmla="*/ 8313 w 137160"/>
              <a:gd name="connsiteY2" fmla="*/ 4157 h 1504604"/>
              <a:gd name="connsiteX3" fmla="*/ 137160 w 137160"/>
              <a:gd name="connsiteY3" fmla="*/ 0 h 1504604"/>
              <a:gd name="connsiteX4" fmla="*/ 116378 w 137160"/>
              <a:gd name="connsiteY4" fmla="*/ 1500447 h 1504604"/>
              <a:gd name="connsiteX0" fmla="*/ 128847 w 137160"/>
              <a:gd name="connsiteY0" fmla="*/ 1517073 h 1517073"/>
              <a:gd name="connsiteX1" fmla="*/ 0 w 137160"/>
              <a:gd name="connsiteY1" fmla="*/ 1504604 h 1517073"/>
              <a:gd name="connsiteX2" fmla="*/ 8313 w 137160"/>
              <a:gd name="connsiteY2" fmla="*/ 4157 h 1517073"/>
              <a:gd name="connsiteX3" fmla="*/ 137160 w 137160"/>
              <a:gd name="connsiteY3" fmla="*/ 0 h 1517073"/>
              <a:gd name="connsiteX4" fmla="*/ 128847 w 137160"/>
              <a:gd name="connsiteY4" fmla="*/ 1517073 h 151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" h="1517073">
                <a:moveTo>
                  <a:pt x="128847" y="1517073"/>
                </a:moveTo>
                <a:lnTo>
                  <a:pt x="0" y="1504604"/>
                </a:lnTo>
                <a:lnTo>
                  <a:pt x="8313" y="4157"/>
                </a:lnTo>
                <a:lnTo>
                  <a:pt x="137160" y="0"/>
                </a:lnTo>
                <a:lnTo>
                  <a:pt x="128847" y="1517073"/>
                </a:lnTo>
                <a:close/>
              </a:path>
            </a:pathLst>
          </a:cu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Freeform 98"/>
          <p:cNvSpPr/>
          <p:nvPr/>
        </p:nvSpPr>
        <p:spPr>
          <a:xfrm>
            <a:off x="8429052" y="2761089"/>
            <a:ext cx="54449" cy="1453253"/>
          </a:xfrm>
          <a:custGeom>
            <a:avLst/>
            <a:gdLst>
              <a:gd name="connsiteX0" fmla="*/ 62346 w 62346"/>
              <a:gd name="connsiteY0" fmla="*/ 0 h 1105593"/>
              <a:gd name="connsiteX1" fmla="*/ 45720 w 62346"/>
              <a:gd name="connsiteY1" fmla="*/ 1093124 h 1105593"/>
              <a:gd name="connsiteX2" fmla="*/ 0 w 62346"/>
              <a:gd name="connsiteY2" fmla="*/ 1105593 h 1105593"/>
              <a:gd name="connsiteX3" fmla="*/ 12469 w 62346"/>
              <a:gd name="connsiteY3" fmla="*/ 8313 h 1105593"/>
              <a:gd name="connsiteX4" fmla="*/ 62346 w 62346"/>
              <a:gd name="connsiteY4" fmla="*/ 0 h 1105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46" h="1105593">
                <a:moveTo>
                  <a:pt x="62346" y="0"/>
                </a:moveTo>
                <a:lnTo>
                  <a:pt x="45720" y="1093124"/>
                </a:lnTo>
                <a:lnTo>
                  <a:pt x="0" y="1105593"/>
                </a:lnTo>
                <a:lnTo>
                  <a:pt x="12469" y="8313"/>
                </a:lnTo>
                <a:lnTo>
                  <a:pt x="62346" y="0"/>
                </a:lnTo>
                <a:close/>
              </a:path>
            </a:pathLst>
          </a:custGeom>
          <a:solidFill>
            <a:srgbClr val="5F7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0" name="Freeform 99"/>
          <p:cNvSpPr/>
          <p:nvPr/>
        </p:nvSpPr>
        <p:spPr>
          <a:xfrm>
            <a:off x="4614391" y="2809266"/>
            <a:ext cx="823162" cy="1859473"/>
          </a:xfrm>
          <a:custGeom>
            <a:avLst/>
            <a:gdLst>
              <a:gd name="connsiteX0" fmla="*/ 0 w 1201783"/>
              <a:gd name="connsiteY0" fmla="*/ 0 h 2508069"/>
              <a:gd name="connsiteX1" fmla="*/ 1166948 w 1201783"/>
              <a:gd name="connsiteY1" fmla="*/ 26126 h 2508069"/>
              <a:gd name="connsiteX2" fmla="*/ 1166948 w 1201783"/>
              <a:gd name="connsiteY2" fmla="*/ 679269 h 2508069"/>
              <a:gd name="connsiteX3" fmla="*/ 278674 w 1201783"/>
              <a:gd name="connsiteY3" fmla="*/ 592183 h 2508069"/>
              <a:gd name="connsiteX4" fmla="*/ 322217 w 1201783"/>
              <a:gd name="connsiteY4" fmla="*/ 1706880 h 2508069"/>
              <a:gd name="connsiteX5" fmla="*/ 1166948 w 1201783"/>
              <a:gd name="connsiteY5" fmla="*/ 1811383 h 2508069"/>
              <a:gd name="connsiteX6" fmla="*/ 1201783 w 1201783"/>
              <a:gd name="connsiteY6" fmla="*/ 2508069 h 2508069"/>
              <a:gd name="connsiteX7" fmla="*/ 34834 w 1201783"/>
              <a:gd name="connsiteY7" fmla="*/ 2264229 h 2508069"/>
              <a:gd name="connsiteX8" fmla="*/ 0 w 1201783"/>
              <a:gd name="connsiteY8" fmla="*/ 0 h 250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1783" h="2508069">
                <a:moveTo>
                  <a:pt x="0" y="0"/>
                </a:moveTo>
                <a:lnTo>
                  <a:pt x="1166948" y="26126"/>
                </a:lnTo>
                <a:lnTo>
                  <a:pt x="1166948" y="679269"/>
                </a:lnTo>
                <a:lnTo>
                  <a:pt x="278674" y="592183"/>
                </a:lnTo>
                <a:lnTo>
                  <a:pt x="322217" y="1706880"/>
                </a:lnTo>
                <a:lnTo>
                  <a:pt x="1166948" y="1811383"/>
                </a:lnTo>
                <a:lnTo>
                  <a:pt x="1201783" y="2508069"/>
                </a:lnTo>
                <a:lnTo>
                  <a:pt x="34834" y="2264229"/>
                </a:lnTo>
                <a:lnTo>
                  <a:pt x="0" y="0"/>
                </a:lnTo>
                <a:close/>
              </a:path>
            </a:pathLst>
          </a:custGeom>
          <a:solidFill>
            <a:srgbClr val="FFD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5485271" y="2822179"/>
            <a:ext cx="149124" cy="1865929"/>
          </a:xfrm>
          <a:custGeom>
            <a:avLst/>
            <a:gdLst>
              <a:gd name="connsiteX0" fmla="*/ 0 w 217715"/>
              <a:gd name="connsiteY0" fmla="*/ 0 h 2516777"/>
              <a:gd name="connsiteX1" fmla="*/ 182880 w 217715"/>
              <a:gd name="connsiteY1" fmla="*/ 0 h 2516777"/>
              <a:gd name="connsiteX2" fmla="*/ 217715 w 217715"/>
              <a:gd name="connsiteY2" fmla="*/ 2516777 h 2516777"/>
              <a:gd name="connsiteX3" fmla="*/ 52252 w 217715"/>
              <a:gd name="connsiteY3" fmla="*/ 2499360 h 2516777"/>
              <a:gd name="connsiteX4" fmla="*/ 0 w 217715"/>
              <a:gd name="connsiteY4" fmla="*/ 0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5" h="2516777">
                <a:moveTo>
                  <a:pt x="0" y="0"/>
                </a:moveTo>
                <a:lnTo>
                  <a:pt x="182880" y="0"/>
                </a:lnTo>
                <a:lnTo>
                  <a:pt x="217715" y="2516777"/>
                </a:lnTo>
                <a:lnTo>
                  <a:pt x="52252" y="2499360"/>
                </a:lnTo>
                <a:lnTo>
                  <a:pt x="0" y="0"/>
                </a:lnTo>
                <a:close/>
              </a:path>
            </a:pathLst>
          </a:custGeom>
          <a:solidFill>
            <a:srgbClr val="FFD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4016489" y="4225618"/>
            <a:ext cx="4711957" cy="1292803"/>
          </a:xfrm>
          <a:custGeom>
            <a:avLst/>
            <a:gdLst>
              <a:gd name="connsiteX0" fmla="*/ 0 w 6868633"/>
              <a:gd name="connsiteY0" fmla="*/ 297712 h 1711842"/>
              <a:gd name="connsiteX1" fmla="*/ 10633 w 6868633"/>
              <a:gd name="connsiteY1" fmla="*/ 712381 h 1711842"/>
              <a:gd name="connsiteX2" fmla="*/ 4912242 w 6868633"/>
              <a:gd name="connsiteY2" fmla="*/ 1711842 h 1711842"/>
              <a:gd name="connsiteX3" fmla="*/ 6868633 w 6868633"/>
              <a:gd name="connsiteY3" fmla="*/ 265814 h 1711842"/>
              <a:gd name="connsiteX4" fmla="*/ 6868633 w 6868633"/>
              <a:gd name="connsiteY4" fmla="*/ 0 h 1711842"/>
              <a:gd name="connsiteX5" fmla="*/ 4869712 w 6868633"/>
              <a:gd name="connsiteY5" fmla="*/ 1275907 h 1711842"/>
              <a:gd name="connsiteX6" fmla="*/ 0 w 6868633"/>
              <a:gd name="connsiteY6" fmla="*/ 297712 h 1711842"/>
              <a:gd name="connsiteX0" fmla="*/ 0 w 6879266"/>
              <a:gd name="connsiteY0" fmla="*/ 329610 h 1743740"/>
              <a:gd name="connsiteX1" fmla="*/ 10633 w 6879266"/>
              <a:gd name="connsiteY1" fmla="*/ 744279 h 1743740"/>
              <a:gd name="connsiteX2" fmla="*/ 4912242 w 6879266"/>
              <a:gd name="connsiteY2" fmla="*/ 1743740 h 1743740"/>
              <a:gd name="connsiteX3" fmla="*/ 6868633 w 6879266"/>
              <a:gd name="connsiteY3" fmla="*/ 297712 h 1743740"/>
              <a:gd name="connsiteX4" fmla="*/ 6879266 w 6879266"/>
              <a:gd name="connsiteY4" fmla="*/ 0 h 1743740"/>
              <a:gd name="connsiteX5" fmla="*/ 4869712 w 6879266"/>
              <a:gd name="connsiteY5" fmla="*/ 1307805 h 1743740"/>
              <a:gd name="connsiteX6" fmla="*/ 0 w 6879266"/>
              <a:gd name="connsiteY6" fmla="*/ 329610 h 1743740"/>
              <a:gd name="connsiteX0" fmla="*/ 31897 w 6868633"/>
              <a:gd name="connsiteY0" fmla="*/ 382773 h 1743740"/>
              <a:gd name="connsiteX1" fmla="*/ 0 w 6868633"/>
              <a:gd name="connsiteY1" fmla="*/ 744279 h 1743740"/>
              <a:gd name="connsiteX2" fmla="*/ 4901609 w 6868633"/>
              <a:gd name="connsiteY2" fmla="*/ 1743740 h 1743740"/>
              <a:gd name="connsiteX3" fmla="*/ 6858000 w 6868633"/>
              <a:gd name="connsiteY3" fmla="*/ 297712 h 1743740"/>
              <a:gd name="connsiteX4" fmla="*/ 6868633 w 6868633"/>
              <a:gd name="connsiteY4" fmla="*/ 0 h 1743740"/>
              <a:gd name="connsiteX5" fmla="*/ 4859079 w 6868633"/>
              <a:gd name="connsiteY5" fmla="*/ 1307805 h 1743740"/>
              <a:gd name="connsiteX6" fmla="*/ 31897 w 6868633"/>
              <a:gd name="connsiteY6" fmla="*/ 382773 h 1743740"/>
              <a:gd name="connsiteX0" fmla="*/ 0 w 6921797"/>
              <a:gd name="connsiteY0" fmla="*/ 372140 h 1743740"/>
              <a:gd name="connsiteX1" fmla="*/ 53164 w 6921797"/>
              <a:gd name="connsiteY1" fmla="*/ 744279 h 1743740"/>
              <a:gd name="connsiteX2" fmla="*/ 4954773 w 6921797"/>
              <a:gd name="connsiteY2" fmla="*/ 1743740 h 1743740"/>
              <a:gd name="connsiteX3" fmla="*/ 6911164 w 6921797"/>
              <a:gd name="connsiteY3" fmla="*/ 297712 h 1743740"/>
              <a:gd name="connsiteX4" fmla="*/ 6921797 w 6921797"/>
              <a:gd name="connsiteY4" fmla="*/ 0 h 1743740"/>
              <a:gd name="connsiteX5" fmla="*/ 4912243 w 6921797"/>
              <a:gd name="connsiteY5" fmla="*/ 1307805 h 1743740"/>
              <a:gd name="connsiteX6" fmla="*/ 0 w 6921797"/>
              <a:gd name="connsiteY6" fmla="*/ 372140 h 1743740"/>
              <a:gd name="connsiteX0" fmla="*/ 0 w 6879267"/>
              <a:gd name="connsiteY0" fmla="*/ 382773 h 1743740"/>
              <a:gd name="connsiteX1" fmla="*/ 10634 w 6879267"/>
              <a:gd name="connsiteY1" fmla="*/ 744279 h 1743740"/>
              <a:gd name="connsiteX2" fmla="*/ 4912243 w 6879267"/>
              <a:gd name="connsiteY2" fmla="*/ 1743740 h 1743740"/>
              <a:gd name="connsiteX3" fmla="*/ 6868634 w 6879267"/>
              <a:gd name="connsiteY3" fmla="*/ 297712 h 1743740"/>
              <a:gd name="connsiteX4" fmla="*/ 6879267 w 6879267"/>
              <a:gd name="connsiteY4" fmla="*/ 0 h 1743740"/>
              <a:gd name="connsiteX5" fmla="*/ 4869713 w 6879267"/>
              <a:gd name="connsiteY5" fmla="*/ 1307805 h 1743740"/>
              <a:gd name="connsiteX6" fmla="*/ 0 w 6879267"/>
              <a:gd name="connsiteY6" fmla="*/ 382773 h 174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67" h="1743740">
                <a:moveTo>
                  <a:pt x="0" y="382773"/>
                </a:moveTo>
                <a:lnTo>
                  <a:pt x="10634" y="744279"/>
                </a:lnTo>
                <a:lnTo>
                  <a:pt x="4912243" y="1743740"/>
                </a:lnTo>
                <a:lnTo>
                  <a:pt x="6868634" y="297712"/>
                </a:lnTo>
                <a:lnTo>
                  <a:pt x="6879267" y="0"/>
                </a:lnTo>
                <a:lnTo>
                  <a:pt x="4869713" y="1307805"/>
                </a:lnTo>
                <a:lnTo>
                  <a:pt x="0" y="382773"/>
                </a:lnTo>
                <a:close/>
              </a:path>
            </a:pathLst>
          </a:custGeom>
          <a:solidFill>
            <a:srgbClr val="2B52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00"/>
    </mc:Choice>
    <mc:Fallback xmlns="">
      <p:transition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0.01484 0.2895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1446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00013 0.3048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523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0.00429 0.3069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534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02708 0.082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412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1459 L -0.00325 0.08033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328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0069 0.0564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282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02044 0.0689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" y="344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03685 0.2997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1497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7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8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89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92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95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1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3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45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7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9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3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65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8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95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1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25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4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5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7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85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1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3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450"/>
                            </p:stCondLst>
                            <p:childTnLst>
                              <p:par>
                                <p:cTn id="19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4" grpId="1" animBg="1"/>
      <p:bldP spid="6" grpId="0" animBg="1"/>
      <p:bldP spid="8" grpId="0" animBg="1"/>
      <p:bldP spid="8" grpId="1" animBg="1"/>
      <p:bldP spid="9" grpId="0" animBg="1"/>
      <p:bldP spid="9" grpId="1" animBg="1"/>
      <p:bldP spid="10" grpId="0" animBg="1"/>
      <p:bldP spid="5" grpId="0" animBg="1"/>
      <p:bldP spid="5" grpId="1" animBg="1"/>
      <p:bldP spid="29" grpId="0" animBg="1"/>
      <p:bldP spid="30" grpId="0" animBg="1"/>
      <p:bldP spid="30" grpId="1" animBg="1"/>
      <p:bldP spid="37" grpId="0" animBg="1"/>
      <p:bldP spid="38" grpId="0" animBg="1"/>
      <p:bldP spid="39" grpId="0" animBg="1"/>
      <p:bldP spid="40" grpId="0" animBg="1"/>
      <p:bldP spid="40" grpId="1" animBg="1"/>
      <p:bldP spid="28" grpId="0" animBg="1"/>
      <p:bldP spid="28" grpId="1" animBg="1"/>
      <p:bldP spid="62" grpId="0" animBg="1"/>
      <p:bldP spid="63" grpId="0" animBg="1"/>
      <p:bldP spid="64" grpId="0" animBg="1"/>
      <p:bldP spid="64" grpId="1" animBg="1"/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9" grpId="0" animBg="1"/>
      <p:bldP spid="70" grpId="0" animBg="1"/>
      <p:bldP spid="86" grpId="0" animBg="1"/>
      <p:bldP spid="87" grpId="0" animBg="1"/>
      <p:bldP spid="87" grpId="1" animBg="1"/>
      <p:bldP spid="88" grpId="0" animBg="1"/>
      <p:bldP spid="89" grpId="0" animBg="1"/>
      <p:bldP spid="90" grpId="0" animBg="1"/>
      <p:bldP spid="97" grpId="0" animBg="1"/>
      <p:bldP spid="97" grpId="1" animBg="1"/>
      <p:bldP spid="98" grpId="0" animBg="1"/>
      <p:bldP spid="99" grpId="0" animBg="1"/>
      <p:bldP spid="100" grpId="0" animBg="1"/>
      <p:bldP spid="101" grpId="0" animBg="1"/>
      <p:bldP spid="101" grpId="1" animBg="1"/>
      <p:bldP spid="10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84"/>
          <p:cNvSpPr/>
          <p:nvPr/>
        </p:nvSpPr>
        <p:spPr>
          <a:xfrm rot="10800000">
            <a:off x="0" y="-24063"/>
            <a:ext cx="7576025" cy="6906126"/>
          </a:xfrm>
          <a:custGeom>
            <a:avLst/>
            <a:gdLst>
              <a:gd name="connsiteX0" fmla="*/ 7576025 w 7576025"/>
              <a:gd name="connsiteY0" fmla="*/ 6906126 h 6906126"/>
              <a:gd name="connsiteX1" fmla="*/ 188636 w 7576025"/>
              <a:gd name="connsiteY1" fmla="*/ 6906126 h 6906126"/>
              <a:gd name="connsiteX2" fmla="*/ 164573 w 7576025"/>
              <a:gd name="connsiteY2" fmla="*/ 6882063 h 6906126"/>
              <a:gd name="connsiteX3" fmla="*/ 0 w 7576025"/>
              <a:gd name="connsiteY3" fmla="*/ 6882063 h 6906126"/>
              <a:gd name="connsiteX4" fmla="*/ 1438039 w 7576025"/>
              <a:gd name="connsiteY4" fmla="*/ 4652876 h 6906126"/>
              <a:gd name="connsiteX5" fmla="*/ 74922 w 7576025"/>
              <a:gd name="connsiteY5" fmla="*/ 4916461 h 6906126"/>
              <a:gd name="connsiteX6" fmla="*/ 1858602 w 7576025"/>
              <a:gd name="connsiteY6" fmla="*/ 2656461 h 6906126"/>
              <a:gd name="connsiteX7" fmla="*/ 1881428 w 7576025"/>
              <a:gd name="connsiteY7" fmla="*/ 2626661 h 6906126"/>
              <a:gd name="connsiteX8" fmla="*/ 488452 w 7576025"/>
              <a:gd name="connsiteY8" fmla="*/ 2807775 h 6906126"/>
              <a:gd name="connsiteX9" fmla="*/ 2862215 w 7576025"/>
              <a:gd name="connsiteY9" fmla="*/ 40125 h 6906126"/>
              <a:gd name="connsiteX10" fmla="*/ 2945886 w 7576025"/>
              <a:gd name="connsiteY10" fmla="*/ 39815 h 6906126"/>
              <a:gd name="connsiteX11" fmla="*/ 2979962 w 7576025"/>
              <a:gd name="connsiteY11" fmla="*/ 0 h 6906126"/>
              <a:gd name="connsiteX12" fmla="*/ 7576025 w 7576025"/>
              <a:gd name="connsiteY12" fmla="*/ 0 h 690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76025" h="6906126">
                <a:moveTo>
                  <a:pt x="7576025" y="6906126"/>
                </a:moveTo>
                <a:lnTo>
                  <a:pt x="188636" y="6906126"/>
                </a:lnTo>
                <a:lnTo>
                  <a:pt x="164573" y="6882063"/>
                </a:lnTo>
                <a:lnTo>
                  <a:pt x="0" y="6882063"/>
                </a:lnTo>
                <a:lnTo>
                  <a:pt x="1438039" y="4652876"/>
                </a:lnTo>
                <a:lnTo>
                  <a:pt x="74922" y="4916461"/>
                </a:lnTo>
                <a:lnTo>
                  <a:pt x="1858602" y="2656461"/>
                </a:lnTo>
                <a:lnTo>
                  <a:pt x="1881428" y="2626661"/>
                </a:lnTo>
                <a:lnTo>
                  <a:pt x="488452" y="2807775"/>
                </a:lnTo>
                <a:lnTo>
                  <a:pt x="2862215" y="40125"/>
                </a:lnTo>
                <a:lnTo>
                  <a:pt x="2945886" y="39815"/>
                </a:lnTo>
                <a:lnTo>
                  <a:pt x="2979962" y="0"/>
                </a:lnTo>
                <a:lnTo>
                  <a:pt x="7576025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65447" y="1117072"/>
            <a:ext cx="2563049" cy="9138220"/>
            <a:chOff x="1508951" y="1770743"/>
            <a:chExt cx="1231832" cy="4391938"/>
          </a:xfrm>
        </p:grpSpPr>
        <p:sp>
          <p:nvSpPr>
            <p:cNvPr id="62" name="Freeform 61"/>
            <p:cNvSpPr/>
            <p:nvPr/>
          </p:nvSpPr>
          <p:spPr>
            <a:xfrm flipH="1">
              <a:off x="2187879" y="577003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1689425" y="577003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1797047" y="4085649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424254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flipH="1">
              <a:off x="2493221" y="439832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97949" y="2922367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1553536" y="439832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 rot="762122">
              <a:off x="2537348" y="236311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 rot="20895462">
              <a:off x="1517573" y="236311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608391" y="1860114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825981" y="244285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2285589" y="244285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318597">
              <a:off x="1591364" y="1770743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1791546" y="2280509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 rot="1825026">
              <a:off x="2283539" y="2291103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028618" y="2607367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1947034" y="2751209"/>
              <a:ext cx="323449" cy="97027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 rot="402694">
              <a:off x="2360062" y="3223569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rot="21197306" flipH="1">
              <a:off x="1508951" y="3231925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 rot="10800000">
              <a:off x="1675142" y="3074859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0000">
            <a:off x="1811459" y="2493451"/>
            <a:ext cx="1600100" cy="1600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898433" y="1117376"/>
            <a:ext cx="3270601" cy="10213588"/>
            <a:chOff x="8898433" y="1117376"/>
            <a:chExt cx="3270601" cy="10213588"/>
          </a:xfrm>
        </p:grpSpPr>
        <p:sp>
          <p:nvSpPr>
            <p:cNvPr id="11" name="Freeform 10"/>
            <p:cNvSpPr/>
            <p:nvPr/>
          </p:nvSpPr>
          <p:spPr>
            <a:xfrm flipH="1">
              <a:off x="10689593" y="10445271"/>
              <a:ext cx="790352" cy="885693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9565219" y="10445271"/>
              <a:ext cx="790352" cy="885693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9807984" y="6645750"/>
              <a:ext cx="1451498" cy="421841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424254"/>
                </a:gs>
                <a:gs pos="50000">
                  <a:srgbClr val="35133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flipH="1">
              <a:off x="11704570" y="7351052"/>
              <a:ext cx="464464" cy="821793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8898433" y="7351052"/>
              <a:ext cx="464464" cy="821793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9382428" y="1625559"/>
              <a:ext cx="2289687" cy="243279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762122">
              <a:off x="11477901" y="2760180"/>
              <a:ext cx="388428" cy="500870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 rot="20895462">
              <a:off x="9177567" y="2760180"/>
              <a:ext cx="388428" cy="500870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9873251" y="2940055"/>
              <a:ext cx="258811" cy="2620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0910001" y="2940055"/>
              <a:ext cx="258811" cy="2620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19774974" flipV="1">
              <a:off x="10744085" y="2612091"/>
              <a:ext cx="727448" cy="335358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20670371">
              <a:off x="10393606" y="3311577"/>
              <a:ext cx="291589" cy="134057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0920000">
              <a:off x="10264049" y="3637675"/>
              <a:ext cx="612588" cy="176077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0800000">
              <a:off x="9510669" y="4365688"/>
              <a:ext cx="2033205" cy="2419163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B8263B"/>
                </a:gs>
                <a:gs pos="50000">
                  <a:srgbClr val="CC2A4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261163" y="4021708"/>
              <a:ext cx="532216" cy="743143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10011989" y="4204169"/>
              <a:ext cx="1030564" cy="1032389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gradFill>
              <a:gsLst>
                <a:gs pos="49000">
                  <a:srgbClr val="EEEEF6"/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11225400" y="4704371"/>
              <a:ext cx="858803" cy="2794133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flipH="1">
              <a:off x="8970340" y="4704371"/>
              <a:ext cx="858803" cy="2794133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Trapezoid 29"/>
            <p:cNvSpPr/>
            <p:nvPr/>
          </p:nvSpPr>
          <p:spPr>
            <a:xfrm rot="20429102">
              <a:off x="11283019" y="4759440"/>
              <a:ext cx="519688" cy="1196963"/>
            </a:xfrm>
            <a:prstGeom prst="trapezoid">
              <a:avLst>
                <a:gd name="adj" fmla="val 6472"/>
              </a:avLst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Trapezoid 30"/>
            <p:cNvSpPr/>
            <p:nvPr/>
          </p:nvSpPr>
          <p:spPr>
            <a:xfrm rot="1170898" flipH="1">
              <a:off x="9262493" y="4759442"/>
              <a:ext cx="519688" cy="1196963"/>
            </a:xfrm>
            <a:prstGeom prst="trapezoid">
              <a:avLst>
                <a:gd name="adj" fmla="val 6472"/>
              </a:avLst>
            </a:prstGeom>
            <a:solidFill>
              <a:srgbClr val="CC2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Trapezoid 31"/>
            <p:cNvSpPr/>
            <p:nvPr/>
          </p:nvSpPr>
          <p:spPr>
            <a:xfrm rot="175735" flipH="1">
              <a:off x="8962715" y="7334934"/>
              <a:ext cx="319330" cy="127900"/>
            </a:xfrm>
            <a:prstGeom prst="trapezoid">
              <a:avLst>
                <a:gd name="adj" fmla="val 6472"/>
              </a:avLst>
            </a:prstGeom>
            <a:solidFill>
              <a:srgbClr val="424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Trapezoid 32"/>
            <p:cNvSpPr/>
            <p:nvPr/>
          </p:nvSpPr>
          <p:spPr>
            <a:xfrm rot="20429102">
              <a:off x="11440534" y="5783992"/>
              <a:ext cx="580599" cy="279101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9008160" y="7298350"/>
              <a:ext cx="200154" cy="200154"/>
            </a:xfrm>
            <a:prstGeom prst="ellipse">
              <a:avLst/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Trapezoid 34"/>
            <p:cNvSpPr/>
            <p:nvPr/>
          </p:nvSpPr>
          <p:spPr>
            <a:xfrm rot="1170898" flipH="1">
              <a:off x="9051974" y="5783992"/>
              <a:ext cx="580599" cy="279101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21071313">
              <a:off x="9093269" y="1117376"/>
              <a:ext cx="2598701" cy="2057134"/>
            </a:xfrm>
            <a:custGeom>
              <a:avLst/>
              <a:gdLst>
                <a:gd name="connsiteX0" fmla="*/ 886425 w 1637103"/>
                <a:gd name="connsiteY0" fmla="*/ 58730 h 1295933"/>
                <a:gd name="connsiteX1" fmla="*/ 1628258 w 1637103"/>
                <a:gd name="connsiteY1" fmla="*/ 987873 h 1295933"/>
                <a:gd name="connsiteX2" fmla="*/ 1552717 w 1637103"/>
                <a:gd name="connsiteY2" fmla="*/ 1218267 h 1295933"/>
                <a:gd name="connsiteX3" fmla="*/ 1504154 w 1637103"/>
                <a:gd name="connsiteY3" fmla="*/ 1295933 h 1295933"/>
                <a:gd name="connsiteX4" fmla="*/ 1444598 w 1637103"/>
                <a:gd name="connsiteY4" fmla="*/ 1286701 h 1295933"/>
                <a:gd name="connsiteX5" fmla="*/ 1517315 w 1637103"/>
                <a:gd name="connsiteY5" fmla="*/ 1039974 h 1295933"/>
                <a:gd name="connsiteX6" fmla="*/ 1520227 w 1637103"/>
                <a:gd name="connsiteY6" fmla="*/ 1040425 h 1295933"/>
                <a:gd name="connsiteX7" fmla="*/ 1523606 w 1637103"/>
                <a:gd name="connsiteY7" fmla="*/ 1018629 h 1295933"/>
                <a:gd name="connsiteX8" fmla="*/ 1525302 w 1637103"/>
                <a:gd name="connsiteY8" fmla="*/ 1012874 h 1295933"/>
                <a:gd name="connsiteX9" fmla="*/ 1524517 w 1637103"/>
                <a:gd name="connsiteY9" fmla="*/ 1012752 h 1295933"/>
                <a:gd name="connsiteX10" fmla="*/ 1543020 w 1637103"/>
                <a:gd name="connsiteY10" fmla="*/ 893387 h 1295933"/>
                <a:gd name="connsiteX11" fmla="*/ 241824 w 1637103"/>
                <a:gd name="connsiteY11" fmla="*/ 691685 h 1295933"/>
                <a:gd name="connsiteX12" fmla="*/ 223321 w 1637103"/>
                <a:gd name="connsiteY12" fmla="*/ 811050 h 1295933"/>
                <a:gd name="connsiteX13" fmla="*/ 222350 w 1637103"/>
                <a:gd name="connsiteY13" fmla="*/ 810899 h 1295933"/>
                <a:gd name="connsiteX14" fmla="*/ 222194 w 1637103"/>
                <a:gd name="connsiteY14" fmla="*/ 818320 h 1295933"/>
                <a:gd name="connsiteX15" fmla="*/ 219032 w 1637103"/>
                <a:gd name="connsiteY15" fmla="*/ 838723 h 1295933"/>
                <a:gd name="connsiteX16" fmla="*/ 221758 w 1637103"/>
                <a:gd name="connsiteY16" fmla="*/ 839146 h 1295933"/>
                <a:gd name="connsiteX17" fmla="*/ 216366 w 1637103"/>
                <a:gd name="connsiteY17" fmla="*/ 1096309 h 1295933"/>
                <a:gd name="connsiteX18" fmla="*/ 169263 w 1637103"/>
                <a:gd name="connsiteY18" fmla="*/ 1089008 h 1295933"/>
                <a:gd name="connsiteX19" fmla="*/ 152582 w 1637103"/>
                <a:gd name="connsiteY19" fmla="*/ 1018587 h 1295933"/>
                <a:gd name="connsiteX20" fmla="*/ 178039 w 1637103"/>
                <a:gd name="connsiteY20" fmla="*/ 973746 h 1295933"/>
                <a:gd name="connsiteX21" fmla="*/ 137511 w 1637103"/>
                <a:gd name="connsiteY21" fmla="*/ 992296 h 1295933"/>
                <a:gd name="connsiteX22" fmla="*/ 145013 w 1637103"/>
                <a:gd name="connsiteY22" fmla="*/ 629468 h 1295933"/>
                <a:gd name="connsiteX23" fmla="*/ 118991 w 1637103"/>
                <a:gd name="connsiteY23" fmla="*/ 583615 h 1295933"/>
                <a:gd name="connsiteX24" fmla="*/ 6966 w 1637103"/>
                <a:gd name="connsiteY24" fmla="*/ 0 h 1295933"/>
                <a:gd name="connsiteX25" fmla="*/ 90830 w 1637103"/>
                <a:gd name="connsiteY25" fmla="*/ 87803 h 1295933"/>
                <a:gd name="connsiteX26" fmla="*/ 157558 w 1637103"/>
                <a:gd name="connsiteY26" fmla="*/ 71373 h 1295933"/>
                <a:gd name="connsiteX27" fmla="*/ 749851 w 1637103"/>
                <a:gd name="connsiteY27" fmla="*/ 41764 h 1295933"/>
                <a:gd name="connsiteX28" fmla="*/ 874008 w 1637103"/>
                <a:gd name="connsiteY28" fmla="*/ 57188 h 1295933"/>
                <a:gd name="connsiteX29" fmla="*/ 873976 w 1637103"/>
                <a:gd name="connsiteY29" fmla="*/ 57388 h 129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7103" h="1295933">
                  <a:moveTo>
                    <a:pt x="886425" y="58730"/>
                  </a:moveTo>
                  <a:cubicBezTo>
                    <a:pt x="1364193" y="132791"/>
                    <a:pt x="1696322" y="548782"/>
                    <a:pt x="1628258" y="987873"/>
                  </a:cubicBezTo>
                  <a:cubicBezTo>
                    <a:pt x="1615496" y="1070203"/>
                    <a:pt x="1589570" y="1147499"/>
                    <a:pt x="1552717" y="1218267"/>
                  </a:cubicBezTo>
                  <a:lnTo>
                    <a:pt x="1504154" y="1295933"/>
                  </a:lnTo>
                  <a:lnTo>
                    <a:pt x="1444598" y="1286701"/>
                  </a:lnTo>
                  <a:lnTo>
                    <a:pt x="1517315" y="1039974"/>
                  </a:lnTo>
                  <a:lnTo>
                    <a:pt x="1520227" y="1040425"/>
                  </a:lnTo>
                  <a:lnTo>
                    <a:pt x="1523606" y="1018629"/>
                  </a:lnTo>
                  <a:lnTo>
                    <a:pt x="1525302" y="1012874"/>
                  </a:lnTo>
                  <a:lnTo>
                    <a:pt x="1524517" y="1012752"/>
                  </a:lnTo>
                  <a:lnTo>
                    <a:pt x="1543020" y="893387"/>
                  </a:lnTo>
                  <a:lnTo>
                    <a:pt x="241824" y="691685"/>
                  </a:lnTo>
                  <a:lnTo>
                    <a:pt x="223321" y="811050"/>
                  </a:lnTo>
                  <a:lnTo>
                    <a:pt x="222350" y="810899"/>
                  </a:lnTo>
                  <a:lnTo>
                    <a:pt x="222194" y="818320"/>
                  </a:lnTo>
                  <a:lnTo>
                    <a:pt x="219032" y="838723"/>
                  </a:lnTo>
                  <a:lnTo>
                    <a:pt x="221758" y="839146"/>
                  </a:lnTo>
                  <a:lnTo>
                    <a:pt x="216366" y="1096309"/>
                  </a:lnTo>
                  <a:lnTo>
                    <a:pt x="169263" y="1089008"/>
                  </a:lnTo>
                  <a:lnTo>
                    <a:pt x="152582" y="1018587"/>
                  </a:lnTo>
                  <a:lnTo>
                    <a:pt x="178039" y="973746"/>
                  </a:lnTo>
                  <a:lnTo>
                    <a:pt x="137511" y="992296"/>
                  </a:lnTo>
                  <a:lnTo>
                    <a:pt x="145013" y="629468"/>
                  </a:lnTo>
                  <a:lnTo>
                    <a:pt x="118991" y="583615"/>
                  </a:lnTo>
                  <a:cubicBezTo>
                    <a:pt x="23821" y="400361"/>
                    <a:pt x="-17670" y="202248"/>
                    <a:pt x="6966" y="0"/>
                  </a:cubicBezTo>
                  <a:lnTo>
                    <a:pt x="90830" y="87803"/>
                  </a:lnTo>
                  <a:lnTo>
                    <a:pt x="157558" y="71373"/>
                  </a:lnTo>
                  <a:cubicBezTo>
                    <a:pt x="336760" y="33574"/>
                    <a:pt x="538369" y="22010"/>
                    <a:pt x="749851" y="41764"/>
                  </a:cubicBezTo>
                  <a:lnTo>
                    <a:pt x="874008" y="57188"/>
                  </a:lnTo>
                  <a:lnTo>
                    <a:pt x="873976" y="57388"/>
                  </a:lnTo>
                  <a:close/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 flipV="1">
              <a:off x="9680557" y="2612805"/>
              <a:ext cx="727448" cy="335358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Oval Callout 85"/>
          <p:cNvSpPr/>
          <p:nvPr/>
        </p:nvSpPr>
        <p:spPr>
          <a:xfrm>
            <a:off x="4041099" y="385254"/>
            <a:ext cx="4117638" cy="3461826"/>
          </a:xfrm>
          <a:prstGeom prst="wedgeEllipseCallout">
            <a:avLst>
              <a:gd name="adj1" fmla="val 67159"/>
              <a:gd name="adj2" fmla="val 20794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NEXT DAY!</a:t>
            </a:r>
            <a:endParaRPr lang="en-US" sz="48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sp>
        <p:nvSpPr>
          <p:cNvPr id="87" name="Oval Callout 86"/>
          <p:cNvSpPr/>
          <p:nvPr/>
        </p:nvSpPr>
        <p:spPr>
          <a:xfrm>
            <a:off x="3841284" y="313675"/>
            <a:ext cx="4666537" cy="3447180"/>
          </a:xfrm>
          <a:prstGeom prst="wedgeEllipseCallout">
            <a:avLst>
              <a:gd name="adj1" fmla="val -62251"/>
              <a:gd name="adj2" fmla="val 7591"/>
            </a:avLst>
          </a:prstGeom>
          <a:solidFill>
            <a:srgbClr val="00B05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2 TO 3 DAYS</a:t>
            </a:r>
            <a:endParaRPr lang="en-US" sz="4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sp>
        <p:nvSpPr>
          <p:cNvPr id="88" name="Oval Callout 87"/>
          <p:cNvSpPr/>
          <p:nvPr/>
        </p:nvSpPr>
        <p:spPr>
          <a:xfrm>
            <a:off x="3842379" y="384714"/>
            <a:ext cx="4542423" cy="3439674"/>
          </a:xfrm>
          <a:prstGeom prst="wedgeEllipseCallout">
            <a:avLst>
              <a:gd name="adj1" fmla="val 63305"/>
              <a:gd name="adj2" fmla="val 30569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OKAY...</a:t>
            </a:r>
            <a:endParaRPr lang="en-US" sz="4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0000">
            <a:off x="10610542" y="2893972"/>
            <a:ext cx="1600100" cy="160010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000"/>
    </mc:Choice>
    <mc:Fallback xmlns="">
      <p:transition advTm="1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1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87" grpId="0" animBg="1"/>
      <p:bldP spid="87" grpId="1" animBg="1"/>
      <p:bldP spid="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7BD98"/>
            </a:gs>
            <a:gs pos="100000">
              <a:srgbClr val="309997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cit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548" y="3356741"/>
            <a:ext cx="5985856" cy="2600854"/>
          </a:xfrm>
          <a:prstGeom prst="rect">
            <a:avLst/>
          </a:prstGeom>
          <a:effectLst>
            <a:outerShdw dist="889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6" name="Oval 15"/>
          <p:cNvSpPr/>
          <p:nvPr/>
        </p:nvSpPr>
        <p:spPr>
          <a:xfrm>
            <a:off x="-1483674" y="4452721"/>
            <a:ext cx="14592300" cy="14592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it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213" y="4452721"/>
            <a:ext cx="5985856" cy="2600854"/>
          </a:xfrm>
          <a:prstGeom prst="rect">
            <a:avLst/>
          </a:prstGeom>
          <a:effectLst>
            <a:outerShdw dist="889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9" name="cit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12" y="4452721"/>
            <a:ext cx="5985856" cy="2600854"/>
          </a:xfrm>
          <a:prstGeom prst="rect">
            <a:avLst/>
          </a:prstGeom>
          <a:effectLst>
            <a:outerShdw dist="889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0" y="150"/>
            <a:ext cx="12192000" cy="6864622"/>
          </a:xfrm>
          <a:prstGeom prst="rect">
            <a:avLst/>
          </a:prstGeom>
          <a:blipFill dpi="0" rotWithShape="1">
            <a:blip r:embed="rId4" cstate="print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20824" y="1135635"/>
            <a:ext cx="25955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ECB231"/>
                </a:solidFill>
                <a:effectLst>
                  <a:outerShdw blurRad="50800" dist="50800" dir="2700000" algn="tl" rotWithShape="0">
                    <a:prstClr val="black">
                      <a:alpha val="12000"/>
                    </a:prstClr>
                  </a:outerShdw>
                </a:effectLst>
                <a:latin typeface="Agfa Rotis Sans Serif Light" panose="00000300000000000000" pitchFamily="2" charset="0"/>
              </a:rPr>
              <a:t>GREATER</a:t>
            </a:r>
            <a:endParaRPr lang="en-US" sz="5400" b="1" dirty="0">
              <a:solidFill>
                <a:srgbClr val="ECB231"/>
              </a:solidFill>
              <a:effectLst>
                <a:outerShdw blurRad="50800" dist="50800" dir="2700000" algn="tl" rotWithShape="0">
                  <a:prstClr val="black">
                    <a:alpha val="12000"/>
                  </a:prstClr>
                </a:outerShdw>
              </a:effectLst>
              <a:latin typeface="Agfa Rotis Sans Serif" panose="00000400000000000000" pitchFamily="2" charset="0"/>
            </a:endParaRPr>
          </a:p>
          <a:p>
            <a:pPr algn="ctr"/>
            <a:r>
              <a:rPr lang="en-US" sz="5400" b="1" dirty="0" smtClean="0">
                <a:solidFill>
                  <a:srgbClr val="ECB231"/>
                </a:solidFill>
                <a:effectLst>
                  <a:outerShdw blurRad="50800" dist="50800" dir="2700000" algn="tl" rotWithShape="0">
                    <a:prstClr val="black">
                      <a:alpha val="12000"/>
                    </a:prstClr>
                  </a:outerShdw>
                </a:effectLst>
                <a:latin typeface="Agfa Rotis Sans Serif ExBd" panose="00000800000000000000" pitchFamily="2" charset="0"/>
              </a:rPr>
              <a:t>SPEED</a:t>
            </a:r>
            <a:endParaRPr lang="en-US" sz="5400" b="1" dirty="0">
              <a:solidFill>
                <a:srgbClr val="ECB231"/>
              </a:solidFill>
              <a:effectLst>
                <a:outerShdw blurRad="50800" dist="50800" dir="2700000" algn="tl" rotWithShape="0">
                  <a:prstClr val="black">
                    <a:alpha val="12000"/>
                  </a:prstClr>
                </a:outerShdw>
              </a:effectLst>
              <a:latin typeface="Agfa Rotis Sans Serif ExBd" panose="000008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7266" y="1461882"/>
            <a:ext cx="3801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ECB231"/>
                </a:solidFill>
                <a:effectLst>
                  <a:outerShdw blurRad="50800" dist="50800" dir="2700000" algn="tl" rotWithShape="0">
                    <a:prstClr val="black">
                      <a:alpha val="12000"/>
                    </a:prstClr>
                  </a:outerShdw>
                </a:effectLst>
                <a:latin typeface="Agfa Rotis Sans Serif Light" panose="00000300000000000000" pitchFamily="2" charset="0"/>
              </a:rPr>
              <a:t>LOWER</a:t>
            </a:r>
            <a:r>
              <a:rPr lang="en-US" sz="5400" b="1" dirty="0" smtClean="0">
                <a:solidFill>
                  <a:srgbClr val="ECB231"/>
                </a:solidFill>
                <a:effectLst>
                  <a:outerShdw blurRad="50800" dist="50800" dir="2700000" algn="tl" rotWithShape="0">
                    <a:prstClr val="black">
                      <a:alpha val="12000"/>
                    </a:prstClr>
                  </a:outerShdw>
                </a:effectLst>
                <a:latin typeface="Agfa Rotis Sans Serif" panose="00000400000000000000" pitchFamily="2" charset="0"/>
              </a:rPr>
              <a:t> </a:t>
            </a:r>
            <a:r>
              <a:rPr lang="en-US" sz="5400" b="1" dirty="0" smtClean="0">
                <a:solidFill>
                  <a:srgbClr val="ECB231"/>
                </a:solidFill>
                <a:effectLst>
                  <a:outerShdw blurRad="50800" dist="50800" dir="2700000" algn="tl" rotWithShape="0">
                    <a:prstClr val="black">
                      <a:alpha val="12000"/>
                    </a:prstClr>
                  </a:outerShdw>
                </a:effectLst>
                <a:latin typeface="Agfa Rotis Sans Serif ExBd" panose="00000800000000000000" pitchFamily="2" charset="0"/>
              </a:rPr>
              <a:t>COST</a:t>
            </a:r>
            <a:endParaRPr lang="en-US" sz="5400" b="1" dirty="0">
              <a:solidFill>
                <a:srgbClr val="ECB231"/>
              </a:solidFill>
              <a:effectLst>
                <a:outerShdw blurRad="50800" dist="50800" dir="2700000" algn="tl" rotWithShape="0">
                  <a:prstClr val="black">
                    <a:alpha val="12000"/>
                  </a:prstClr>
                </a:outerShdw>
              </a:effectLst>
              <a:latin typeface="Agfa Rotis Sans Serif ExBd" panose="000008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91950" y="565928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B231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Agfa Rotis Sans Serif" panose="02000606080000020004" pitchFamily="2" charset="0"/>
              </a:rPr>
              <a:t>$</a:t>
            </a:r>
            <a:endParaRPr lang="en-US" sz="6000" b="1" dirty="0">
              <a:solidFill>
                <a:srgbClr val="ECB231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Agfa Rotis Sans Serif" panose="02000606080000020004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19361" y="565928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ECB231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Agfa Rotis Sans Serif" panose="02000606080000020004" pitchFamily="2" charset="0"/>
              </a:rPr>
              <a:t>$</a:t>
            </a:r>
            <a:endParaRPr lang="en-US" sz="6000" b="1" dirty="0">
              <a:solidFill>
                <a:srgbClr val="ECB231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Agfa Rotis Sans Serif" panose="02000606080000020004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60224" y="565928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28575">
                  <a:solidFill>
                    <a:srgbClr val="ECB23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Agfa Rotis Sans Serif" panose="02000606080000020004" pitchFamily="2" charset="0"/>
              </a:rPr>
              <a:t>$</a:t>
            </a:r>
            <a:endParaRPr lang="en-US" sz="6000" b="1" dirty="0">
              <a:ln w="28575">
                <a:solidFill>
                  <a:srgbClr val="ECB231"/>
                </a:solidFill>
              </a:ln>
              <a:noFill/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Agfa Rotis Sans Serif" panose="02000606080000020004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796" y="249957"/>
            <a:ext cx="945637" cy="945637"/>
          </a:xfrm>
          <a:prstGeom prst="rect">
            <a:avLst/>
          </a:prstGeom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20" y="2428095"/>
            <a:ext cx="2438400" cy="243840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15" y="3042375"/>
            <a:ext cx="2438400" cy="243840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6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9605">
        <p14:flythrough dir="out"/>
      </p:transition>
    </mc:Choice>
    <mc:Fallback xmlns="">
      <p:transition spd="slow" advClick="0" advTm="9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42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20" grpId="0"/>
      <p:bldP spid="20" grpId="1"/>
      <p:bldP spid="40" grpId="0"/>
      <p:bldP spid="40" grpId="1"/>
      <p:bldP spid="42" grpId="0"/>
      <p:bldP spid="4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9897" y="1478824"/>
            <a:ext cx="10494540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WHAT COULD </a:t>
            </a:r>
          </a:p>
          <a:p>
            <a:pPr algn="ctr"/>
            <a:r>
              <a:rPr lang="en-US" sz="115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HAVE BEEN DONE?</a:t>
            </a:r>
          </a:p>
        </p:txBody>
      </p:sp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37" end="738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897" y="-1184944"/>
            <a:ext cx="1184944" cy="118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96464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6323" y="2056340"/>
            <a:ext cx="97561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LET’S SEE WHAT HAPPENS </a:t>
            </a:r>
          </a:p>
          <a:p>
            <a:pPr algn="ctr"/>
            <a:r>
              <a:rPr lang="en-US" sz="66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WHEN </a:t>
            </a:r>
            <a:r>
              <a:rPr lang="en-US" sz="6600" b="1" dirty="0" smtClean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DEVOPS </a:t>
            </a:r>
          </a:p>
          <a:p>
            <a:pPr algn="ctr"/>
            <a:r>
              <a:rPr lang="en-US" sz="6600" b="1" dirty="0" smtClean="0">
                <a:ln w="6600">
                  <a:solidFill>
                    <a:srgbClr val="ED7D3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ED7D31"/>
                  </a:outerShdw>
                </a:effectLst>
                <a:latin typeface="Agfa Rotis Sans Serif" panose="02000606080000020004" pitchFamily="2" charset="0"/>
              </a:rPr>
              <a:t>IS IMPLEMENTED</a:t>
            </a:r>
          </a:p>
        </p:txBody>
      </p:sp>
    </p:spTree>
    <p:extLst>
      <p:ext uri="{BB962C8B-B14F-4D97-AF65-F5344CB8AC3E}">
        <p14:creationId xmlns:p14="http://schemas.microsoft.com/office/powerpoint/2010/main" val="414183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10625" y="1295401"/>
            <a:ext cx="2341921" cy="155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A1DA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370" y="963867"/>
            <a:ext cx="2675387" cy="2675387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4196603" y="3459218"/>
            <a:ext cx="3811657" cy="255044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25" y="3714444"/>
            <a:ext cx="2043293" cy="2043293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578127" y="1448257"/>
            <a:ext cx="1714232" cy="1714232"/>
            <a:chOff x="433747" y="2852382"/>
            <a:chExt cx="1714232" cy="1714232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1E8C2"/>
                </a:clrFrom>
                <a:clrTo>
                  <a:srgbClr val="F1E8C2">
                    <a:alpha val="0"/>
                  </a:srgbClr>
                </a:clrTo>
              </a:clrChange>
              <a:duotone>
                <a:prstClr val="black"/>
                <a:srgbClr val="653E2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47" y="2852382"/>
              <a:ext cx="1714232" cy="1714232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>
              <a:off x="913490" y="3177726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13490" y="33587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913490" y="3549201"/>
              <a:ext cx="302401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71421" y="37682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61896" y="3930201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61896" y="41111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52371" y="4301676"/>
              <a:ext cx="862788" cy="0"/>
            </a:xfrm>
            <a:prstGeom prst="line">
              <a:avLst/>
            </a:prstGeom>
            <a:ln w="57150">
              <a:solidFill>
                <a:schemeClr val="bg2">
                  <a:lumMod val="2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54"/>
          <p:cNvCxnSpPr/>
          <p:nvPr/>
        </p:nvCxnSpPr>
        <p:spPr>
          <a:xfrm>
            <a:off x="2423170" y="2364151"/>
            <a:ext cx="2363342" cy="0"/>
          </a:xfrm>
          <a:prstGeom prst="line">
            <a:avLst/>
          </a:prstGeom>
          <a:ln w="209550" cap="rnd"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673084" y="2388214"/>
            <a:ext cx="1079272" cy="0"/>
          </a:xfrm>
          <a:prstGeom prst="line">
            <a:avLst/>
          </a:prstGeom>
          <a:ln w="209550" cap="rnd"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8338590" y="1448257"/>
            <a:ext cx="3468499" cy="2285237"/>
            <a:chOff x="854812" y="3191985"/>
            <a:chExt cx="5441213" cy="2709521"/>
          </a:xfrm>
        </p:grpSpPr>
        <p:sp>
          <p:nvSpPr>
            <p:cNvPr id="61" name="Freeform 60"/>
            <p:cNvSpPr/>
            <p:nvPr/>
          </p:nvSpPr>
          <p:spPr>
            <a:xfrm>
              <a:off x="876300" y="3198041"/>
              <a:ext cx="5419725" cy="2703465"/>
            </a:xfrm>
            <a:custGeom>
              <a:avLst/>
              <a:gdLst>
                <a:gd name="connsiteX0" fmla="*/ 0 w 5429250"/>
                <a:gd name="connsiteY0" fmla="*/ 1924050 h 2724150"/>
                <a:gd name="connsiteX1" fmla="*/ 581025 w 5429250"/>
                <a:gd name="connsiteY1" fmla="*/ 1847850 h 2724150"/>
                <a:gd name="connsiteX2" fmla="*/ 571500 w 5429250"/>
                <a:gd name="connsiteY2" fmla="*/ 638175 h 2724150"/>
                <a:gd name="connsiteX3" fmla="*/ 333375 w 5429250"/>
                <a:gd name="connsiteY3" fmla="*/ 628650 h 2724150"/>
                <a:gd name="connsiteX4" fmla="*/ 333375 w 5429250"/>
                <a:gd name="connsiteY4" fmla="*/ 571500 h 2724150"/>
                <a:gd name="connsiteX5" fmla="*/ 1857375 w 5429250"/>
                <a:gd name="connsiteY5" fmla="*/ 0 h 2724150"/>
                <a:gd name="connsiteX6" fmla="*/ 3810000 w 5429250"/>
                <a:gd name="connsiteY6" fmla="*/ 180975 h 2724150"/>
                <a:gd name="connsiteX7" fmla="*/ 5286375 w 5429250"/>
                <a:gd name="connsiteY7" fmla="*/ 561975 h 2724150"/>
                <a:gd name="connsiteX8" fmla="*/ 5276850 w 5429250"/>
                <a:gd name="connsiteY8" fmla="*/ 609600 h 2724150"/>
                <a:gd name="connsiteX9" fmla="*/ 5124450 w 5429250"/>
                <a:gd name="connsiteY9" fmla="*/ 619125 h 2724150"/>
                <a:gd name="connsiteX10" fmla="*/ 5114925 w 5429250"/>
                <a:gd name="connsiteY10" fmla="*/ 628650 h 2724150"/>
                <a:gd name="connsiteX11" fmla="*/ 5086350 w 5429250"/>
                <a:gd name="connsiteY11" fmla="*/ 1695450 h 2724150"/>
                <a:gd name="connsiteX12" fmla="*/ 5429250 w 5429250"/>
                <a:gd name="connsiteY12" fmla="*/ 1724025 h 2724150"/>
                <a:gd name="connsiteX13" fmla="*/ 5429250 w 5429250"/>
                <a:gd name="connsiteY13" fmla="*/ 1905000 h 2724150"/>
                <a:gd name="connsiteX14" fmla="*/ 3867150 w 5429250"/>
                <a:gd name="connsiteY14" fmla="*/ 2724150 h 2724150"/>
                <a:gd name="connsiteX15" fmla="*/ 19050 w 5429250"/>
                <a:gd name="connsiteY15" fmla="*/ 2152650 h 2724150"/>
                <a:gd name="connsiteX16" fmla="*/ 0 w 5429250"/>
                <a:gd name="connsiteY16" fmla="*/ 19240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0" h="2724150">
                  <a:moveTo>
                    <a:pt x="0" y="1924050"/>
                  </a:moveTo>
                  <a:lnTo>
                    <a:pt x="581025" y="1847850"/>
                  </a:lnTo>
                  <a:lnTo>
                    <a:pt x="571500" y="638175"/>
                  </a:lnTo>
                  <a:lnTo>
                    <a:pt x="333375" y="628650"/>
                  </a:lnTo>
                  <a:lnTo>
                    <a:pt x="333375" y="571500"/>
                  </a:lnTo>
                  <a:lnTo>
                    <a:pt x="1857375" y="0"/>
                  </a:lnTo>
                  <a:lnTo>
                    <a:pt x="3810000" y="180975"/>
                  </a:lnTo>
                  <a:lnTo>
                    <a:pt x="5286375" y="561975"/>
                  </a:lnTo>
                  <a:lnTo>
                    <a:pt x="5276850" y="609600"/>
                  </a:lnTo>
                  <a:lnTo>
                    <a:pt x="5124450" y="619125"/>
                  </a:lnTo>
                  <a:lnTo>
                    <a:pt x="5114925" y="628650"/>
                  </a:lnTo>
                  <a:lnTo>
                    <a:pt x="5086350" y="1695450"/>
                  </a:lnTo>
                  <a:lnTo>
                    <a:pt x="5429250" y="1724025"/>
                  </a:lnTo>
                  <a:lnTo>
                    <a:pt x="5429250" y="1905000"/>
                  </a:lnTo>
                  <a:lnTo>
                    <a:pt x="3867150" y="2724150"/>
                  </a:lnTo>
                  <a:lnTo>
                    <a:pt x="19050" y="2152650"/>
                  </a:lnTo>
                  <a:lnTo>
                    <a:pt x="0" y="1924050"/>
                  </a:lnTo>
                  <a:close/>
                </a:path>
              </a:pathLst>
            </a:custGeom>
            <a:solidFill>
              <a:srgbClr val="AEB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1283440" y="3270990"/>
              <a:ext cx="3263900" cy="552450"/>
            </a:xfrm>
            <a:custGeom>
              <a:avLst/>
              <a:gdLst>
                <a:gd name="connsiteX0" fmla="*/ 3132202 w 3263900"/>
                <a:gd name="connsiteY0" fmla="*/ 512177 h 552450"/>
                <a:gd name="connsiteX1" fmla="*/ 3263900 w 3263900"/>
                <a:gd name="connsiteY1" fmla="*/ 552450 h 552450"/>
                <a:gd name="connsiteX2" fmla="*/ 3229651 w 3263900"/>
                <a:gd name="connsiteY2" fmla="*/ 552383 h 552450"/>
                <a:gd name="connsiteX3" fmla="*/ 1457325 w 3263900"/>
                <a:gd name="connsiteY3" fmla="*/ 0 h 552450"/>
                <a:gd name="connsiteX4" fmla="*/ 2273338 w 3263900"/>
                <a:gd name="connsiteY4" fmla="*/ 249537 h 552450"/>
                <a:gd name="connsiteX5" fmla="*/ 1335281 w 3263900"/>
                <a:gd name="connsiteY5" fmla="*/ 548698 h 552450"/>
                <a:gd name="connsiteX6" fmla="*/ 0 w 3263900"/>
                <a:gd name="connsiteY6" fmla="*/ 54610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3900" h="552450">
                  <a:moveTo>
                    <a:pt x="3132202" y="512177"/>
                  </a:moveTo>
                  <a:lnTo>
                    <a:pt x="3263900" y="552450"/>
                  </a:lnTo>
                  <a:lnTo>
                    <a:pt x="3229651" y="552383"/>
                  </a:lnTo>
                  <a:close/>
                  <a:moveTo>
                    <a:pt x="1457325" y="0"/>
                  </a:moveTo>
                  <a:lnTo>
                    <a:pt x="2273338" y="249537"/>
                  </a:lnTo>
                  <a:lnTo>
                    <a:pt x="1335281" y="548698"/>
                  </a:lnTo>
                  <a:lnTo>
                    <a:pt x="0" y="546100"/>
                  </a:lnTo>
                  <a:close/>
                </a:path>
              </a:pathLst>
            </a:custGeom>
            <a:solidFill>
              <a:srgbClr val="8F9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2561573" y="3864501"/>
              <a:ext cx="1969045" cy="1475382"/>
            </a:xfrm>
            <a:custGeom>
              <a:avLst/>
              <a:gdLst>
                <a:gd name="connsiteX0" fmla="*/ 0 w 1969045"/>
                <a:gd name="connsiteY0" fmla="*/ 0 h 1475382"/>
                <a:gd name="connsiteX1" fmla="*/ 1940996 w 1969045"/>
                <a:gd name="connsiteY1" fmla="*/ 5610 h 1475382"/>
                <a:gd name="connsiteX2" fmla="*/ 1969045 w 1969045"/>
                <a:gd name="connsiteY2" fmla="*/ 16829 h 1475382"/>
                <a:gd name="connsiteX3" fmla="*/ 1957825 w 1969045"/>
                <a:gd name="connsiteY3" fmla="*/ 1475382 h 1475382"/>
                <a:gd name="connsiteX4" fmla="*/ 678787 w 1969045"/>
                <a:gd name="connsiteY4" fmla="*/ 1323917 h 1475382"/>
                <a:gd name="connsiteX5" fmla="*/ 190733 w 1969045"/>
                <a:gd name="connsiteY5" fmla="*/ 1419283 h 1475382"/>
                <a:gd name="connsiteX6" fmla="*/ 22439 w 1969045"/>
                <a:gd name="connsiteY6" fmla="*/ 1391234 h 1475382"/>
                <a:gd name="connsiteX7" fmla="*/ 0 w 1969045"/>
                <a:gd name="connsiteY7" fmla="*/ 0 h 147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9045" h="1475382">
                  <a:moveTo>
                    <a:pt x="0" y="0"/>
                  </a:moveTo>
                  <a:lnTo>
                    <a:pt x="1940996" y="5610"/>
                  </a:lnTo>
                  <a:lnTo>
                    <a:pt x="1969045" y="16829"/>
                  </a:lnTo>
                  <a:lnTo>
                    <a:pt x="1957825" y="1475382"/>
                  </a:lnTo>
                  <a:lnTo>
                    <a:pt x="678787" y="1323917"/>
                  </a:lnTo>
                  <a:lnTo>
                    <a:pt x="190733" y="1419283"/>
                  </a:lnTo>
                  <a:lnTo>
                    <a:pt x="22439" y="1391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6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Isosceles Triangle 63"/>
            <p:cNvSpPr/>
            <p:nvPr/>
          </p:nvSpPr>
          <p:spPr>
            <a:xfrm>
              <a:off x="2959342" y="3666412"/>
              <a:ext cx="1562100" cy="196850"/>
            </a:xfrm>
            <a:prstGeom prst="triangle">
              <a:avLst>
                <a:gd name="adj" fmla="val 54264"/>
              </a:avLst>
            </a:prstGeom>
            <a:solidFill>
              <a:srgbClr val="A2A8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2705100" y="3813173"/>
              <a:ext cx="215900" cy="1473200"/>
            </a:xfrm>
            <a:custGeom>
              <a:avLst/>
              <a:gdLst>
                <a:gd name="connsiteX0" fmla="*/ 0 w 215900"/>
                <a:gd name="connsiteY0" fmla="*/ 44450 h 1473200"/>
                <a:gd name="connsiteX1" fmla="*/ 139700 w 215900"/>
                <a:gd name="connsiteY1" fmla="*/ 0 h 1473200"/>
                <a:gd name="connsiteX2" fmla="*/ 215900 w 215900"/>
                <a:gd name="connsiteY2" fmla="*/ 0 h 1473200"/>
                <a:gd name="connsiteX3" fmla="*/ 215900 w 215900"/>
                <a:gd name="connsiteY3" fmla="*/ 1454150 h 1473200"/>
                <a:gd name="connsiteX4" fmla="*/ 133350 w 215900"/>
                <a:gd name="connsiteY4" fmla="*/ 1473200 h 1473200"/>
                <a:gd name="connsiteX5" fmla="*/ 19050 w 215900"/>
                <a:gd name="connsiteY5" fmla="*/ 1466850 h 1473200"/>
                <a:gd name="connsiteX6" fmla="*/ 0 w 215900"/>
                <a:gd name="connsiteY6" fmla="*/ 44450 h 14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900" h="1473200">
                  <a:moveTo>
                    <a:pt x="0" y="44450"/>
                  </a:moveTo>
                  <a:lnTo>
                    <a:pt x="139700" y="0"/>
                  </a:lnTo>
                  <a:lnTo>
                    <a:pt x="215900" y="0"/>
                  </a:lnTo>
                  <a:lnTo>
                    <a:pt x="215900" y="1454150"/>
                  </a:lnTo>
                  <a:lnTo>
                    <a:pt x="133350" y="1473200"/>
                  </a:lnTo>
                  <a:lnTo>
                    <a:pt x="19050" y="14668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2838450" y="3841750"/>
              <a:ext cx="76200" cy="1454150"/>
            </a:xfrm>
            <a:custGeom>
              <a:avLst/>
              <a:gdLst>
                <a:gd name="connsiteX0" fmla="*/ 0 w 76200"/>
                <a:gd name="connsiteY0" fmla="*/ 0 h 1454150"/>
                <a:gd name="connsiteX1" fmla="*/ 76200 w 76200"/>
                <a:gd name="connsiteY1" fmla="*/ 0 h 1454150"/>
                <a:gd name="connsiteX2" fmla="*/ 76200 w 76200"/>
                <a:gd name="connsiteY2" fmla="*/ 1422400 h 1454150"/>
                <a:gd name="connsiteX3" fmla="*/ 0 w 76200"/>
                <a:gd name="connsiteY3" fmla="*/ 1454150 h 1454150"/>
                <a:gd name="connsiteX4" fmla="*/ 0 w 76200"/>
                <a:gd name="connsiteY4" fmla="*/ 0 h 145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454150">
                  <a:moveTo>
                    <a:pt x="0" y="0"/>
                  </a:moveTo>
                  <a:lnTo>
                    <a:pt x="76200" y="0"/>
                  </a:lnTo>
                  <a:lnTo>
                    <a:pt x="76200" y="1422400"/>
                  </a:lnTo>
                  <a:lnTo>
                    <a:pt x="0" y="1454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5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248083" y="3852401"/>
              <a:ext cx="1638066" cy="1531479"/>
            </a:xfrm>
            <a:custGeom>
              <a:avLst/>
              <a:gdLst>
                <a:gd name="connsiteX0" fmla="*/ 0 w 1638066"/>
                <a:gd name="connsiteY0" fmla="*/ 23982 h 1531479"/>
                <a:gd name="connsiteX1" fmla="*/ 1284648 w 1638066"/>
                <a:gd name="connsiteY1" fmla="*/ 35202 h 1531479"/>
                <a:gd name="connsiteX2" fmla="*/ 1267819 w 1638066"/>
                <a:gd name="connsiteY2" fmla="*/ 1499364 h 1531479"/>
                <a:gd name="connsiteX3" fmla="*/ 11220 w 1638066"/>
                <a:gd name="connsiteY3" fmla="*/ 1336679 h 1531479"/>
                <a:gd name="connsiteX4" fmla="*/ 1638066 w 1638066"/>
                <a:gd name="connsiteY4" fmla="*/ 0 h 1531479"/>
                <a:gd name="connsiteX5" fmla="*/ 1626847 w 1638066"/>
                <a:gd name="connsiteY5" fmla="*/ 1531479 h 1531479"/>
                <a:gd name="connsiteX6" fmla="*/ 1368796 w 1638066"/>
                <a:gd name="connsiteY6" fmla="*/ 1509040 h 1531479"/>
                <a:gd name="connsiteX7" fmla="*/ 1357576 w 1638066"/>
                <a:gd name="connsiteY7" fmla="*/ 22439 h 153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8066" h="1531479">
                  <a:moveTo>
                    <a:pt x="0" y="23982"/>
                  </a:moveTo>
                  <a:lnTo>
                    <a:pt x="1284648" y="35202"/>
                  </a:lnTo>
                  <a:lnTo>
                    <a:pt x="1267819" y="1499364"/>
                  </a:lnTo>
                  <a:lnTo>
                    <a:pt x="11220" y="1336679"/>
                  </a:lnTo>
                  <a:close/>
                  <a:moveTo>
                    <a:pt x="1638066" y="0"/>
                  </a:moveTo>
                  <a:cubicBezTo>
                    <a:pt x="1634326" y="510493"/>
                    <a:pt x="1630587" y="1020986"/>
                    <a:pt x="1626847" y="1531479"/>
                  </a:cubicBezTo>
                  <a:lnTo>
                    <a:pt x="1368796" y="1509040"/>
                  </a:lnTo>
                  <a:lnTo>
                    <a:pt x="1357576" y="22439"/>
                  </a:lnTo>
                  <a:close/>
                </a:path>
              </a:pathLst>
            </a:custGeom>
            <a:solidFill>
              <a:srgbClr val="A1A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1530638" y="3421014"/>
              <a:ext cx="1688183" cy="416100"/>
            </a:xfrm>
            <a:custGeom>
              <a:avLst/>
              <a:gdLst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93792 w 1625634"/>
                <a:gd name="connsiteY2" fmla="*/ 420736 h 420736"/>
                <a:gd name="connsiteX3" fmla="*/ 0 w 1625634"/>
                <a:gd name="connsiteY3" fmla="*/ 420736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921841 w 1625634"/>
                <a:gd name="connsiteY2" fmla="*/ 40390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7135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161232 w 1625634"/>
                <a:gd name="connsiteY0" fmla="*/ 0 h 420736"/>
                <a:gd name="connsiteX1" fmla="*/ 1625634 w 1625634"/>
                <a:gd name="connsiteY1" fmla="*/ 168262 h 420736"/>
                <a:gd name="connsiteX2" fmla="*/ 848913 w 1625634"/>
                <a:gd name="connsiteY2" fmla="*/ 409516 h 420736"/>
                <a:gd name="connsiteX3" fmla="*/ 0 w 1625634"/>
                <a:gd name="connsiteY3" fmla="*/ 420736 h 420736"/>
                <a:gd name="connsiteX4" fmla="*/ 1161232 w 1625634"/>
                <a:gd name="connsiteY4" fmla="*/ 0 h 420736"/>
                <a:gd name="connsiteX0" fmla="*/ 1206951 w 1671353"/>
                <a:gd name="connsiteY0" fmla="*/ 0 h 416100"/>
                <a:gd name="connsiteX1" fmla="*/ 1671353 w 1671353"/>
                <a:gd name="connsiteY1" fmla="*/ 168262 h 416100"/>
                <a:gd name="connsiteX2" fmla="*/ 894632 w 1671353"/>
                <a:gd name="connsiteY2" fmla="*/ 409516 h 416100"/>
                <a:gd name="connsiteX3" fmla="*/ 0 w 1671353"/>
                <a:gd name="connsiteY3" fmla="*/ 416100 h 416100"/>
                <a:gd name="connsiteX4" fmla="*/ 1206951 w 1671353"/>
                <a:gd name="connsiteY4" fmla="*/ 0 h 416100"/>
                <a:gd name="connsiteX0" fmla="*/ 1206951 w 1699402"/>
                <a:gd name="connsiteY0" fmla="*/ 0 h 416100"/>
                <a:gd name="connsiteX1" fmla="*/ 1699402 w 1699402"/>
                <a:gd name="connsiteY1" fmla="*/ 179482 h 416100"/>
                <a:gd name="connsiteX2" fmla="*/ 894632 w 1699402"/>
                <a:gd name="connsiteY2" fmla="*/ 409516 h 416100"/>
                <a:gd name="connsiteX3" fmla="*/ 0 w 1699402"/>
                <a:gd name="connsiteY3" fmla="*/ 416100 h 416100"/>
                <a:gd name="connsiteX4" fmla="*/ 1206951 w 1699402"/>
                <a:gd name="connsiteY4" fmla="*/ 0 h 416100"/>
                <a:gd name="connsiteX0" fmla="*/ 1206951 w 1688183"/>
                <a:gd name="connsiteY0" fmla="*/ 0 h 416100"/>
                <a:gd name="connsiteX1" fmla="*/ 1688183 w 1688183"/>
                <a:gd name="connsiteY1" fmla="*/ 173872 h 416100"/>
                <a:gd name="connsiteX2" fmla="*/ 894632 w 1688183"/>
                <a:gd name="connsiteY2" fmla="*/ 409516 h 416100"/>
                <a:gd name="connsiteX3" fmla="*/ 0 w 1688183"/>
                <a:gd name="connsiteY3" fmla="*/ 416100 h 416100"/>
                <a:gd name="connsiteX4" fmla="*/ 1206951 w 1688183"/>
                <a:gd name="connsiteY4" fmla="*/ 0 h 4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8183" h="416100">
                  <a:moveTo>
                    <a:pt x="1206951" y="0"/>
                  </a:moveTo>
                  <a:lnTo>
                    <a:pt x="1688183" y="173872"/>
                  </a:lnTo>
                  <a:lnTo>
                    <a:pt x="894632" y="409516"/>
                  </a:lnTo>
                  <a:lnTo>
                    <a:pt x="0" y="416100"/>
                  </a:lnTo>
                  <a:lnTo>
                    <a:pt x="1206951" y="0"/>
                  </a:lnTo>
                  <a:close/>
                </a:path>
              </a:pathLst>
            </a:custGeom>
            <a:solidFill>
              <a:srgbClr val="F9F9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1452943" y="3842724"/>
              <a:ext cx="123415" cy="1267818"/>
            </a:xfrm>
            <a:custGeom>
              <a:avLst/>
              <a:gdLst>
                <a:gd name="connsiteX0" fmla="*/ 0 w 123415"/>
                <a:gd name="connsiteY0" fmla="*/ 0 h 1267818"/>
                <a:gd name="connsiteX1" fmla="*/ 89757 w 123415"/>
                <a:gd name="connsiteY1" fmla="*/ 0 h 1267818"/>
                <a:gd name="connsiteX2" fmla="*/ 123415 w 123415"/>
                <a:gd name="connsiteY2" fmla="*/ 1267818 h 1267818"/>
                <a:gd name="connsiteX3" fmla="*/ 11219 w 123415"/>
                <a:gd name="connsiteY3" fmla="*/ 1262208 h 1267818"/>
                <a:gd name="connsiteX4" fmla="*/ 0 w 123415"/>
                <a:gd name="connsiteY4" fmla="*/ 0 h 126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415" h="1267818">
                  <a:moveTo>
                    <a:pt x="0" y="0"/>
                  </a:moveTo>
                  <a:lnTo>
                    <a:pt x="89757" y="0"/>
                  </a:lnTo>
                  <a:lnTo>
                    <a:pt x="123415" y="1267818"/>
                  </a:lnTo>
                  <a:lnTo>
                    <a:pt x="11219" y="1262208"/>
                  </a:lnTo>
                  <a:cubicBezTo>
                    <a:pt x="7479" y="837732"/>
                    <a:pt x="3740" y="413256"/>
                    <a:pt x="0" y="0"/>
                  </a:cubicBez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363675" y="4141883"/>
              <a:ext cx="420736" cy="1110744"/>
              <a:chOff x="3200989" y="4130663"/>
              <a:chExt cx="420736" cy="1110744"/>
            </a:xfrm>
          </p:grpSpPr>
          <p:sp>
            <p:nvSpPr>
              <p:cNvPr id="91" name="Freeform 90"/>
              <p:cNvSpPr/>
              <p:nvPr/>
            </p:nvSpPr>
            <p:spPr>
              <a:xfrm>
                <a:off x="3200989" y="4130663"/>
                <a:ext cx="420736" cy="1110744"/>
              </a:xfrm>
              <a:custGeom>
                <a:avLst/>
                <a:gdLst>
                  <a:gd name="connsiteX0" fmla="*/ 0 w 420736"/>
                  <a:gd name="connsiteY0" fmla="*/ 0 h 1110744"/>
                  <a:gd name="connsiteX1" fmla="*/ 420736 w 420736"/>
                  <a:gd name="connsiteY1" fmla="*/ 16829 h 1110744"/>
                  <a:gd name="connsiteX2" fmla="*/ 409516 w 420736"/>
                  <a:gd name="connsiteY2" fmla="*/ 1110744 h 1110744"/>
                  <a:gd name="connsiteX3" fmla="*/ 5609 w 420736"/>
                  <a:gd name="connsiteY3" fmla="*/ 1065865 h 1110744"/>
                  <a:gd name="connsiteX4" fmla="*/ 0 w 420736"/>
                  <a:gd name="connsiteY4" fmla="*/ 0 h 111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736" h="1110744">
                    <a:moveTo>
                      <a:pt x="0" y="0"/>
                    </a:moveTo>
                    <a:lnTo>
                      <a:pt x="420736" y="16829"/>
                    </a:lnTo>
                    <a:lnTo>
                      <a:pt x="409516" y="1110744"/>
                    </a:lnTo>
                    <a:lnTo>
                      <a:pt x="5609" y="1065865"/>
                    </a:lnTo>
                    <a:cubicBezTo>
                      <a:pt x="3739" y="714317"/>
                      <a:pt x="1870" y="362768"/>
                      <a:pt x="0" y="0"/>
                    </a:cubicBezTo>
                    <a:close/>
                  </a:path>
                </a:pathLst>
              </a:custGeom>
              <a:solidFill>
                <a:srgbClr val="3818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3242687" y="4195898"/>
                <a:ext cx="350711" cy="1013162"/>
                <a:chOff x="3377157" y="4176848"/>
                <a:chExt cx="350711" cy="1013162"/>
              </a:xfrm>
            </p:grpSpPr>
            <p:sp>
              <p:nvSpPr>
                <p:cNvPr id="93" name="Rectangle 55"/>
                <p:cNvSpPr/>
                <p:nvPr/>
              </p:nvSpPr>
              <p:spPr>
                <a:xfrm>
                  <a:off x="3377157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Rectangle 55"/>
                <p:cNvSpPr/>
                <p:nvPr/>
              </p:nvSpPr>
              <p:spPr>
                <a:xfrm>
                  <a:off x="3498641" y="4176848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Rectangle 55"/>
                <p:cNvSpPr/>
                <p:nvPr/>
              </p:nvSpPr>
              <p:spPr>
                <a:xfrm>
                  <a:off x="3614881" y="4180589"/>
                  <a:ext cx="109035" cy="403602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Rectangle 55"/>
                <p:cNvSpPr/>
                <p:nvPr/>
              </p:nvSpPr>
              <p:spPr>
                <a:xfrm>
                  <a:off x="3377157" y="4621618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Rectangle 55"/>
                <p:cNvSpPr/>
                <p:nvPr/>
              </p:nvSpPr>
              <p:spPr>
                <a:xfrm>
                  <a:off x="3501914" y="463598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Rectangle 55"/>
                <p:cNvSpPr/>
                <p:nvPr/>
              </p:nvSpPr>
              <p:spPr>
                <a:xfrm>
                  <a:off x="3618833" y="4652816"/>
                  <a:ext cx="109035" cy="537194"/>
                </a:xfrm>
                <a:custGeom>
                  <a:avLst/>
                  <a:gdLst>
                    <a:gd name="connsiteX0" fmla="*/ 0 w 103425"/>
                    <a:gd name="connsiteY0" fmla="*/ 0 h 403602"/>
                    <a:gd name="connsiteX1" fmla="*/ 103425 w 103425"/>
                    <a:gd name="connsiteY1" fmla="*/ 0 h 403602"/>
                    <a:gd name="connsiteX2" fmla="*/ 103425 w 103425"/>
                    <a:gd name="connsiteY2" fmla="*/ 403602 h 403602"/>
                    <a:gd name="connsiteX3" fmla="*/ 0 w 103425"/>
                    <a:gd name="connsiteY3" fmla="*/ 403602 h 403602"/>
                    <a:gd name="connsiteX4" fmla="*/ 0 w 103425"/>
                    <a:gd name="connsiteY4" fmla="*/ 0 h 403602"/>
                    <a:gd name="connsiteX0" fmla="*/ 5610 w 109035"/>
                    <a:gd name="connsiteY0" fmla="*/ 0 h 403602"/>
                    <a:gd name="connsiteX1" fmla="*/ 109035 w 109035"/>
                    <a:gd name="connsiteY1" fmla="*/ 0 h 403602"/>
                    <a:gd name="connsiteX2" fmla="*/ 109035 w 109035"/>
                    <a:gd name="connsiteY2" fmla="*/ 403602 h 403602"/>
                    <a:gd name="connsiteX3" fmla="*/ 0 w 109035"/>
                    <a:gd name="connsiteY3" fmla="*/ 397992 h 403602"/>
                    <a:gd name="connsiteX4" fmla="*/ 5610 w 109035"/>
                    <a:gd name="connsiteY4" fmla="*/ 0 h 403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35" h="403602">
                      <a:moveTo>
                        <a:pt x="5610" y="0"/>
                      </a:moveTo>
                      <a:lnTo>
                        <a:pt x="109035" y="0"/>
                      </a:lnTo>
                      <a:lnTo>
                        <a:pt x="109035" y="403602"/>
                      </a:lnTo>
                      <a:lnTo>
                        <a:pt x="0" y="397992"/>
                      </a:lnTo>
                      <a:lnTo>
                        <a:pt x="5610" y="0"/>
                      </a:lnTo>
                      <a:close/>
                    </a:path>
                  </a:pathLst>
                </a:custGeom>
                <a:solidFill>
                  <a:srgbClr val="341506"/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71" name="Group 70"/>
            <p:cNvGrpSpPr/>
            <p:nvPr/>
          </p:nvGrpSpPr>
          <p:grpSpPr>
            <a:xfrm>
              <a:off x="1776363" y="4182458"/>
              <a:ext cx="714396" cy="678787"/>
              <a:chOff x="1759533" y="4182458"/>
              <a:chExt cx="714396" cy="678787"/>
            </a:xfrm>
          </p:grpSpPr>
          <p:sp>
            <p:nvSpPr>
              <p:cNvPr id="86" name="Freeform 85"/>
              <p:cNvSpPr/>
              <p:nvPr/>
            </p:nvSpPr>
            <p:spPr>
              <a:xfrm>
                <a:off x="1759533" y="4182458"/>
                <a:ext cx="706837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Freeform 86"/>
              <p:cNvSpPr/>
              <p:nvPr/>
            </p:nvSpPr>
            <p:spPr>
              <a:xfrm>
                <a:off x="1868069" y="4252452"/>
                <a:ext cx="605860" cy="583421"/>
              </a:xfrm>
              <a:custGeom>
                <a:avLst/>
                <a:gdLst>
                  <a:gd name="connsiteX0" fmla="*/ 0 w 605860"/>
                  <a:gd name="connsiteY0" fmla="*/ 0 h 583421"/>
                  <a:gd name="connsiteX1" fmla="*/ 589030 w 605860"/>
                  <a:gd name="connsiteY1" fmla="*/ 16830 h 583421"/>
                  <a:gd name="connsiteX2" fmla="*/ 605860 w 605860"/>
                  <a:gd name="connsiteY2" fmla="*/ 583421 h 583421"/>
                  <a:gd name="connsiteX3" fmla="*/ 11219 w 605860"/>
                  <a:gd name="connsiteY3" fmla="*/ 532933 h 583421"/>
                  <a:gd name="connsiteX4" fmla="*/ 0 w 605860"/>
                  <a:gd name="connsiteY4" fmla="*/ 0 h 5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860" h="583421">
                    <a:moveTo>
                      <a:pt x="0" y="0"/>
                    </a:moveTo>
                    <a:lnTo>
                      <a:pt x="589030" y="16830"/>
                    </a:lnTo>
                    <a:lnTo>
                      <a:pt x="605860" y="583421"/>
                    </a:lnTo>
                    <a:lnTo>
                      <a:pt x="11219" y="5329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Freeform 87"/>
              <p:cNvSpPr/>
              <p:nvPr/>
            </p:nvSpPr>
            <p:spPr>
              <a:xfrm>
                <a:off x="1860645" y="4248937"/>
                <a:ext cx="172871" cy="545910"/>
              </a:xfrm>
              <a:custGeom>
                <a:avLst/>
                <a:gdLst>
                  <a:gd name="connsiteX0" fmla="*/ 0 w 172871"/>
                  <a:gd name="connsiteY0" fmla="*/ 0 h 545910"/>
                  <a:gd name="connsiteX1" fmla="*/ 163773 w 172871"/>
                  <a:gd name="connsiteY1" fmla="*/ 4549 h 545910"/>
                  <a:gd name="connsiteX2" fmla="*/ 172871 w 172871"/>
                  <a:gd name="connsiteY2" fmla="*/ 545910 h 545910"/>
                  <a:gd name="connsiteX3" fmla="*/ 18197 w 172871"/>
                  <a:gd name="connsiteY3" fmla="*/ 532263 h 545910"/>
                  <a:gd name="connsiteX4" fmla="*/ 0 w 172871"/>
                  <a:gd name="connsiteY4" fmla="*/ 0 h 54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71" h="545910">
                    <a:moveTo>
                      <a:pt x="0" y="0"/>
                    </a:moveTo>
                    <a:lnTo>
                      <a:pt x="163773" y="4549"/>
                    </a:lnTo>
                    <a:lnTo>
                      <a:pt x="172871" y="545910"/>
                    </a:lnTo>
                    <a:lnTo>
                      <a:pt x="18197" y="532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3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Freeform 88"/>
              <p:cNvSpPr/>
              <p:nvPr/>
            </p:nvSpPr>
            <p:spPr>
              <a:xfrm>
                <a:off x="2051713" y="4252452"/>
                <a:ext cx="250209" cy="564108"/>
              </a:xfrm>
              <a:custGeom>
                <a:avLst/>
                <a:gdLst>
                  <a:gd name="connsiteX0" fmla="*/ 0 w 250209"/>
                  <a:gd name="connsiteY0" fmla="*/ 0 h 564108"/>
                  <a:gd name="connsiteX1" fmla="*/ 241111 w 250209"/>
                  <a:gd name="connsiteY1" fmla="*/ 18197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9098 h 573206"/>
                  <a:gd name="connsiteX1" fmla="*/ 245660 w 250209"/>
                  <a:gd name="connsiteY1" fmla="*/ 0 h 573206"/>
                  <a:gd name="connsiteX2" fmla="*/ 250209 w 250209"/>
                  <a:gd name="connsiteY2" fmla="*/ 573206 h 573206"/>
                  <a:gd name="connsiteX3" fmla="*/ 9099 w 250209"/>
                  <a:gd name="connsiteY3" fmla="*/ 555009 h 573206"/>
                  <a:gd name="connsiteX4" fmla="*/ 0 w 250209"/>
                  <a:gd name="connsiteY4" fmla="*/ 9098 h 573206"/>
                  <a:gd name="connsiteX0" fmla="*/ 0 w 250209"/>
                  <a:gd name="connsiteY0" fmla="*/ 0 h 564108"/>
                  <a:gd name="connsiteX1" fmla="*/ 232013 w 250209"/>
                  <a:gd name="connsiteY1" fmla="*/ 9099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5661 w 250209"/>
                  <a:gd name="connsiteY1" fmla="*/ 4550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  <a:gd name="connsiteX0" fmla="*/ 0 w 250209"/>
                  <a:gd name="connsiteY0" fmla="*/ 0 h 564108"/>
                  <a:gd name="connsiteX1" fmla="*/ 241112 w 250209"/>
                  <a:gd name="connsiteY1" fmla="*/ 18198 h 564108"/>
                  <a:gd name="connsiteX2" fmla="*/ 250209 w 250209"/>
                  <a:gd name="connsiteY2" fmla="*/ 564108 h 564108"/>
                  <a:gd name="connsiteX3" fmla="*/ 9099 w 250209"/>
                  <a:gd name="connsiteY3" fmla="*/ 545911 h 564108"/>
                  <a:gd name="connsiteX4" fmla="*/ 0 w 250209"/>
                  <a:gd name="connsiteY4" fmla="*/ 0 h 564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209" h="564108">
                    <a:moveTo>
                      <a:pt x="0" y="0"/>
                    </a:moveTo>
                    <a:lnTo>
                      <a:pt x="241112" y="18198"/>
                    </a:lnTo>
                    <a:cubicBezTo>
                      <a:pt x="242628" y="209267"/>
                      <a:pt x="248693" y="373039"/>
                      <a:pt x="250209" y="564108"/>
                    </a:cubicBezTo>
                    <a:lnTo>
                      <a:pt x="9099" y="5459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38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2320118" y="4268932"/>
                <a:ext cx="145577" cy="559558"/>
              </a:xfrm>
              <a:custGeom>
                <a:avLst/>
                <a:gdLst>
                  <a:gd name="connsiteX0" fmla="*/ 0 w 136478"/>
                  <a:gd name="connsiteY0" fmla="*/ 0 h 559558"/>
                  <a:gd name="connsiteX1" fmla="*/ 122830 w 136478"/>
                  <a:gd name="connsiteY1" fmla="*/ 4549 h 559558"/>
                  <a:gd name="connsiteX2" fmla="*/ 136478 w 136478"/>
                  <a:gd name="connsiteY2" fmla="*/ 559558 h 559558"/>
                  <a:gd name="connsiteX3" fmla="*/ 0 w 136478"/>
                  <a:gd name="connsiteY3" fmla="*/ 550460 h 559558"/>
                  <a:gd name="connsiteX4" fmla="*/ 0 w 136478"/>
                  <a:gd name="connsiteY4" fmla="*/ 0 h 559558"/>
                  <a:gd name="connsiteX0" fmla="*/ 0 w 145577"/>
                  <a:gd name="connsiteY0" fmla="*/ 0 h 559558"/>
                  <a:gd name="connsiteX1" fmla="*/ 131929 w 145577"/>
                  <a:gd name="connsiteY1" fmla="*/ 4549 h 559558"/>
                  <a:gd name="connsiteX2" fmla="*/ 145577 w 145577"/>
                  <a:gd name="connsiteY2" fmla="*/ 559558 h 559558"/>
                  <a:gd name="connsiteX3" fmla="*/ 9099 w 145577"/>
                  <a:gd name="connsiteY3" fmla="*/ 550460 h 559558"/>
                  <a:gd name="connsiteX4" fmla="*/ 0 w 145577"/>
                  <a:gd name="connsiteY4" fmla="*/ 0 h 55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77" h="559558">
                    <a:moveTo>
                      <a:pt x="0" y="0"/>
                    </a:moveTo>
                    <a:lnTo>
                      <a:pt x="131929" y="4549"/>
                    </a:lnTo>
                    <a:lnTo>
                      <a:pt x="145577" y="559558"/>
                    </a:lnTo>
                    <a:lnTo>
                      <a:pt x="9099" y="550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40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2" name="Freeform 71"/>
            <p:cNvSpPr/>
            <p:nvPr/>
          </p:nvSpPr>
          <p:spPr>
            <a:xfrm>
              <a:off x="854812" y="4875561"/>
              <a:ext cx="5435602" cy="779764"/>
            </a:xfrm>
            <a:custGeom>
              <a:avLst/>
              <a:gdLst>
                <a:gd name="connsiteX0" fmla="*/ 600642 w 5435602"/>
                <a:gd name="connsiteY0" fmla="*/ 152623 h 779764"/>
                <a:gd name="connsiteX1" fmla="*/ 600641 w 5435602"/>
                <a:gd name="connsiteY1" fmla="*/ 234202 h 779764"/>
                <a:gd name="connsiteX2" fmla="*/ 704520 w 5435602"/>
                <a:gd name="connsiteY2" fmla="*/ 249971 h 779764"/>
                <a:gd name="connsiteX3" fmla="*/ 1623470 w 5435602"/>
                <a:gd name="connsiteY3" fmla="*/ 365822 h 779764"/>
                <a:gd name="connsiteX4" fmla="*/ 1633493 w 5435602"/>
                <a:gd name="connsiteY4" fmla="*/ 434798 h 779764"/>
                <a:gd name="connsiteX5" fmla="*/ 1627457 w 5435602"/>
                <a:gd name="connsiteY5" fmla="*/ 438822 h 779764"/>
                <a:gd name="connsiteX6" fmla="*/ 1588136 w 5435602"/>
                <a:gd name="connsiteY6" fmla="*/ 458483 h 779764"/>
                <a:gd name="connsiteX7" fmla="*/ 0 w 5435602"/>
                <a:gd name="connsiteY7" fmla="*/ 241486 h 779764"/>
                <a:gd name="connsiteX8" fmla="*/ 5099013 w 5435602"/>
                <a:gd name="connsiteY8" fmla="*/ 0 h 779764"/>
                <a:gd name="connsiteX9" fmla="*/ 5435602 w 5435602"/>
                <a:gd name="connsiteY9" fmla="*/ 28049 h 779764"/>
                <a:gd name="connsiteX10" fmla="*/ 3859244 w 5435602"/>
                <a:gd name="connsiteY10" fmla="*/ 779764 h 779764"/>
                <a:gd name="connsiteX11" fmla="*/ 1604098 w 5435602"/>
                <a:gd name="connsiteY11" fmla="*/ 454395 h 779764"/>
                <a:gd name="connsiteX12" fmla="*/ 1627457 w 5435602"/>
                <a:gd name="connsiteY12" fmla="*/ 438822 h 779764"/>
                <a:gd name="connsiteX13" fmla="*/ 1633629 w 5435602"/>
                <a:gd name="connsiteY13" fmla="*/ 435736 h 779764"/>
                <a:gd name="connsiteX14" fmla="*/ 1633493 w 5435602"/>
                <a:gd name="connsiteY14" fmla="*/ 434798 h 779764"/>
                <a:gd name="connsiteX15" fmla="*/ 1637756 w 5435602"/>
                <a:gd name="connsiteY15" fmla="*/ 431956 h 779764"/>
                <a:gd name="connsiteX16" fmla="*/ 1671415 w 5435602"/>
                <a:gd name="connsiteY16" fmla="*/ 443175 h 779764"/>
                <a:gd name="connsiteX17" fmla="*/ 1738733 w 5435602"/>
                <a:gd name="connsiteY17" fmla="*/ 415126 h 779764"/>
                <a:gd name="connsiteX18" fmla="*/ 1733123 w 5435602"/>
                <a:gd name="connsiteY18" fmla="*/ 392687 h 779764"/>
                <a:gd name="connsiteX19" fmla="*/ 1772392 w 5435602"/>
                <a:gd name="connsiteY19" fmla="*/ 392687 h 779764"/>
                <a:gd name="connsiteX20" fmla="*/ 1974345 w 5435602"/>
                <a:gd name="connsiteY20" fmla="*/ 420736 h 779764"/>
                <a:gd name="connsiteX21" fmla="*/ 2411911 w 5435602"/>
                <a:gd name="connsiteY21" fmla="*/ 302930 h 779764"/>
                <a:gd name="connsiteX22" fmla="*/ 3662900 w 5435602"/>
                <a:gd name="connsiteY22" fmla="*/ 471224 h 779764"/>
                <a:gd name="connsiteX23" fmla="*/ 3657290 w 5435602"/>
                <a:gd name="connsiteY23" fmla="*/ 712446 h 779764"/>
                <a:gd name="connsiteX24" fmla="*/ 3730218 w 5435602"/>
                <a:gd name="connsiteY24" fmla="*/ 712446 h 779764"/>
                <a:gd name="connsiteX25" fmla="*/ 3758267 w 5435602"/>
                <a:gd name="connsiteY25" fmla="*/ 650738 h 779764"/>
                <a:gd name="connsiteX26" fmla="*/ 3769487 w 5435602"/>
                <a:gd name="connsiteY26" fmla="*/ 482444 h 779764"/>
                <a:gd name="connsiteX27" fmla="*/ 4010709 w 5435602"/>
                <a:gd name="connsiteY27" fmla="*/ 488054 h 77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35602" h="779764">
                  <a:moveTo>
                    <a:pt x="600642" y="152623"/>
                  </a:moveTo>
                  <a:cubicBezTo>
                    <a:pt x="600642" y="179816"/>
                    <a:pt x="600641" y="207009"/>
                    <a:pt x="600641" y="234202"/>
                  </a:cubicBezTo>
                  <a:lnTo>
                    <a:pt x="704520" y="249971"/>
                  </a:lnTo>
                  <a:lnTo>
                    <a:pt x="1623470" y="365822"/>
                  </a:lnTo>
                  <a:lnTo>
                    <a:pt x="1633493" y="434798"/>
                  </a:lnTo>
                  <a:lnTo>
                    <a:pt x="1627457" y="438822"/>
                  </a:lnTo>
                  <a:lnTo>
                    <a:pt x="1588136" y="458483"/>
                  </a:lnTo>
                  <a:lnTo>
                    <a:pt x="0" y="241486"/>
                  </a:lnTo>
                  <a:close/>
                  <a:moveTo>
                    <a:pt x="5099013" y="0"/>
                  </a:moveTo>
                  <a:lnTo>
                    <a:pt x="5435602" y="28049"/>
                  </a:lnTo>
                  <a:lnTo>
                    <a:pt x="3859244" y="779764"/>
                  </a:lnTo>
                  <a:lnTo>
                    <a:pt x="1604098" y="454395"/>
                  </a:lnTo>
                  <a:lnTo>
                    <a:pt x="1627457" y="438822"/>
                  </a:lnTo>
                  <a:lnTo>
                    <a:pt x="1633629" y="435736"/>
                  </a:lnTo>
                  <a:lnTo>
                    <a:pt x="1633493" y="434798"/>
                  </a:lnTo>
                  <a:lnTo>
                    <a:pt x="1637756" y="431956"/>
                  </a:lnTo>
                  <a:lnTo>
                    <a:pt x="1671415" y="443175"/>
                  </a:lnTo>
                  <a:lnTo>
                    <a:pt x="1738733" y="415126"/>
                  </a:lnTo>
                  <a:lnTo>
                    <a:pt x="1733123" y="392687"/>
                  </a:lnTo>
                  <a:lnTo>
                    <a:pt x="1772392" y="392687"/>
                  </a:lnTo>
                  <a:lnTo>
                    <a:pt x="1974345" y="420736"/>
                  </a:lnTo>
                  <a:lnTo>
                    <a:pt x="2411911" y="302930"/>
                  </a:lnTo>
                  <a:lnTo>
                    <a:pt x="3662900" y="471224"/>
                  </a:lnTo>
                  <a:lnTo>
                    <a:pt x="3657290" y="712446"/>
                  </a:lnTo>
                  <a:lnTo>
                    <a:pt x="3730218" y="712446"/>
                  </a:lnTo>
                  <a:lnTo>
                    <a:pt x="3758267" y="650738"/>
                  </a:lnTo>
                  <a:lnTo>
                    <a:pt x="3769487" y="482444"/>
                  </a:lnTo>
                  <a:lnTo>
                    <a:pt x="4010709" y="488054"/>
                  </a:lnTo>
                  <a:close/>
                </a:path>
              </a:pathLst>
            </a:custGeom>
            <a:solidFill>
              <a:srgbClr val="A197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2547582" y="3841845"/>
              <a:ext cx="168322" cy="1437704"/>
            </a:xfrm>
            <a:custGeom>
              <a:avLst/>
              <a:gdLst>
                <a:gd name="connsiteX0" fmla="*/ 0 w 168322"/>
                <a:gd name="connsiteY0" fmla="*/ 0 h 1419367"/>
                <a:gd name="connsiteX1" fmla="*/ 163773 w 168322"/>
                <a:gd name="connsiteY1" fmla="*/ 4549 h 1419367"/>
                <a:gd name="connsiteX2" fmla="*/ 168322 w 168322"/>
                <a:gd name="connsiteY2" fmla="*/ 1419367 h 1419367"/>
                <a:gd name="connsiteX3" fmla="*/ 27296 w 168322"/>
                <a:gd name="connsiteY3" fmla="*/ 1392071 h 1419367"/>
                <a:gd name="connsiteX4" fmla="*/ 0 w 168322"/>
                <a:gd name="connsiteY4" fmla="*/ 0 h 141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22" h="1419367">
                  <a:moveTo>
                    <a:pt x="0" y="0"/>
                  </a:moveTo>
                  <a:lnTo>
                    <a:pt x="163773" y="4549"/>
                  </a:lnTo>
                  <a:cubicBezTo>
                    <a:pt x="165289" y="476155"/>
                    <a:pt x="166806" y="947761"/>
                    <a:pt x="168322" y="1419367"/>
                  </a:cubicBezTo>
                  <a:lnTo>
                    <a:pt x="27296" y="1392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B4AA"/>
            </a:solidFill>
            <a:ln>
              <a:solidFill>
                <a:srgbClr val="AEB4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2766393" y="3196538"/>
              <a:ext cx="3351406" cy="581184"/>
            </a:xfrm>
            <a:custGeom>
              <a:avLst/>
              <a:gdLst>
                <a:gd name="connsiteX0" fmla="*/ 0 w 3351406"/>
                <a:gd name="connsiteY0" fmla="*/ 0 h 581184"/>
                <a:gd name="connsiteX1" fmla="*/ 1860658 w 3351406"/>
                <a:gd name="connsiteY1" fmla="*/ 172332 h 581184"/>
                <a:gd name="connsiteX2" fmla="*/ 2090095 w 3351406"/>
                <a:gd name="connsiteY2" fmla="*/ 238879 h 581184"/>
                <a:gd name="connsiteX3" fmla="*/ 3292208 w 3351406"/>
                <a:gd name="connsiteY3" fmla="*/ 545209 h 581184"/>
                <a:gd name="connsiteX4" fmla="*/ 3215401 w 3351406"/>
                <a:gd name="connsiteY4" fmla="*/ 539168 h 581184"/>
                <a:gd name="connsiteX5" fmla="*/ 3351406 w 3351406"/>
                <a:gd name="connsiteY5" fmla="*/ 575574 h 581184"/>
                <a:gd name="connsiteX6" fmla="*/ 1872841 w 3351406"/>
                <a:gd name="connsiteY6" fmla="*/ 581184 h 581184"/>
                <a:gd name="connsiteX7" fmla="*/ 829498 w 3351406"/>
                <a:gd name="connsiteY7" fmla="*/ 295083 h 581184"/>
                <a:gd name="connsiteX8" fmla="*/ 1011690 w 3351406"/>
                <a:gd name="connsiteY8" fmla="*/ 304576 h 58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1406" h="581184">
                  <a:moveTo>
                    <a:pt x="0" y="0"/>
                  </a:moveTo>
                  <a:lnTo>
                    <a:pt x="1860658" y="172332"/>
                  </a:lnTo>
                  <a:lnTo>
                    <a:pt x="2090095" y="238879"/>
                  </a:lnTo>
                  <a:lnTo>
                    <a:pt x="3292208" y="545209"/>
                  </a:lnTo>
                  <a:lnTo>
                    <a:pt x="3215401" y="539168"/>
                  </a:lnTo>
                  <a:lnTo>
                    <a:pt x="3351406" y="575574"/>
                  </a:lnTo>
                  <a:lnTo>
                    <a:pt x="1872841" y="581184"/>
                  </a:lnTo>
                  <a:lnTo>
                    <a:pt x="829498" y="295083"/>
                  </a:lnTo>
                  <a:lnTo>
                    <a:pt x="1011690" y="30457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1217330" y="3191985"/>
              <a:ext cx="4936638" cy="2391144"/>
            </a:xfrm>
            <a:custGeom>
              <a:avLst/>
              <a:gdLst>
                <a:gd name="connsiteX0" fmla="*/ 1514650 w 4936638"/>
                <a:gd name="connsiteY0" fmla="*/ 0 h 2391144"/>
                <a:gd name="connsiteX1" fmla="*/ 2524417 w 4936638"/>
                <a:gd name="connsiteY1" fmla="*/ 302930 h 2391144"/>
                <a:gd name="connsiteX2" fmla="*/ 2389782 w 4936638"/>
                <a:gd name="connsiteY2" fmla="*/ 314150 h 2391144"/>
                <a:gd name="connsiteX3" fmla="*/ 3450037 w 4936638"/>
                <a:gd name="connsiteY3" fmla="*/ 589031 h 2391144"/>
                <a:gd name="connsiteX4" fmla="*/ 4869320 w 4936638"/>
                <a:gd name="connsiteY4" fmla="*/ 577811 h 2391144"/>
                <a:gd name="connsiteX5" fmla="*/ 4123215 w 4936638"/>
                <a:gd name="connsiteY5" fmla="*/ 370248 h 2391144"/>
                <a:gd name="connsiteX6" fmla="*/ 4936638 w 4936638"/>
                <a:gd name="connsiteY6" fmla="*/ 560982 h 2391144"/>
                <a:gd name="connsiteX7" fmla="*/ 4914199 w 4936638"/>
                <a:gd name="connsiteY7" fmla="*/ 594641 h 2391144"/>
                <a:gd name="connsiteX8" fmla="*/ 4773953 w 4936638"/>
                <a:gd name="connsiteY8" fmla="*/ 605860 h 2391144"/>
                <a:gd name="connsiteX9" fmla="*/ 3391258 w 4936638"/>
                <a:gd name="connsiteY9" fmla="*/ 672765 h 2391144"/>
                <a:gd name="connsiteX10" fmla="*/ 3372980 w 4936638"/>
                <a:gd name="connsiteY10" fmla="*/ 2384794 h 2391144"/>
                <a:gd name="connsiteX11" fmla="*/ 3296780 w 4936638"/>
                <a:gd name="connsiteY11" fmla="*/ 2391144 h 2391144"/>
                <a:gd name="connsiteX12" fmla="*/ 3315803 w 4936638"/>
                <a:gd name="connsiteY12" fmla="*/ 653751 h 2391144"/>
                <a:gd name="connsiteX13" fmla="*/ 2339293 w 4936638"/>
                <a:gd name="connsiteY13" fmla="*/ 370248 h 2391144"/>
                <a:gd name="connsiteX14" fmla="*/ 2337727 w 4936638"/>
                <a:gd name="connsiteY14" fmla="*/ 365551 h 2391144"/>
                <a:gd name="connsiteX15" fmla="*/ 1309230 w 4936638"/>
                <a:gd name="connsiteY15" fmla="*/ 651244 h 2391144"/>
                <a:gd name="connsiteX16" fmla="*/ 1340980 w 4936638"/>
                <a:gd name="connsiteY16" fmla="*/ 2111744 h 2391144"/>
                <a:gd name="connsiteX17" fmla="*/ 1315580 w 4936638"/>
                <a:gd name="connsiteY17" fmla="*/ 2124444 h 2391144"/>
                <a:gd name="connsiteX18" fmla="*/ 1277480 w 4936638"/>
                <a:gd name="connsiteY18" fmla="*/ 2124444 h 2391144"/>
                <a:gd name="connsiteX19" fmla="*/ 1258430 w 4936638"/>
                <a:gd name="connsiteY19" fmla="*/ 619494 h 2391144"/>
                <a:gd name="connsiteX20" fmla="*/ 2294216 w 4936638"/>
                <a:gd name="connsiteY20" fmla="*/ 311225 h 2391144"/>
                <a:gd name="connsiteX21" fmla="*/ 1542699 w 4936638"/>
                <a:gd name="connsiteY21" fmla="*/ 84148 h 2391144"/>
                <a:gd name="connsiteX22" fmla="*/ 72928 w 4936638"/>
                <a:gd name="connsiteY22" fmla="*/ 628300 h 2391144"/>
                <a:gd name="connsiteX23" fmla="*/ 0 w 4936638"/>
                <a:gd name="connsiteY23" fmla="*/ 577811 h 239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36638" h="2391144">
                  <a:moveTo>
                    <a:pt x="1514650" y="0"/>
                  </a:moveTo>
                  <a:lnTo>
                    <a:pt x="2524417" y="302930"/>
                  </a:lnTo>
                  <a:lnTo>
                    <a:pt x="2389782" y="314150"/>
                  </a:lnTo>
                  <a:lnTo>
                    <a:pt x="3450037" y="589031"/>
                  </a:lnTo>
                  <a:lnTo>
                    <a:pt x="4869320" y="577811"/>
                  </a:lnTo>
                  <a:lnTo>
                    <a:pt x="4123215" y="370248"/>
                  </a:lnTo>
                  <a:lnTo>
                    <a:pt x="4936638" y="560982"/>
                  </a:lnTo>
                  <a:lnTo>
                    <a:pt x="4914199" y="594641"/>
                  </a:lnTo>
                  <a:lnTo>
                    <a:pt x="4773953" y="605860"/>
                  </a:lnTo>
                  <a:lnTo>
                    <a:pt x="3391258" y="672765"/>
                  </a:lnTo>
                  <a:lnTo>
                    <a:pt x="3372980" y="2384794"/>
                  </a:lnTo>
                  <a:lnTo>
                    <a:pt x="3296780" y="2391144"/>
                  </a:lnTo>
                  <a:lnTo>
                    <a:pt x="3315803" y="653751"/>
                  </a:lnTo>
                  <a:lnTo>
                    <a:pt x="2339293" y="370248"/>
                  </a:lnTo>
                  <a:lnTo>
                    <a:pt x="2337727" y="365551"/>
                  </a:lnTo>
                  <a:lnTo>
                    <a:pt x="1309230" y="651244"/>
                  </a:lnTo>
                  <a:lnTo>
                    <a:pt x="1340980" y="2111744"/>
                  </a:lnTo>
                  <a:lnTo>
                    <a:pt x="1315580" y="2124444"/>
                  </a:lnTo>
                  <a:lnTo>
                    <a:pt x="1277480" y="2124444"/>
                  </a:lnTo>
                  <a:lnTo>
                    <a:pt x="1258430" y="619494"/>
                  </a:lnTo>
                  <a:lnTo>
                    <a:pt x="2294216" y="311225"/>
                  </a:lnTo>
                  <a:lnTo>
                    <a:pt x="1542699" y="84148"/>
                  </a:lnTo>
                  <a:lnTo>
                    <a:pt x="72928" y="628300"/>
                  </a:lnTo>
                  <a:lnTo>
                    <a:pt x="0" y="57781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4902774" y="3813173"/>
              <a:ext cx="1095096" cy="1553150"/>
            </a:xfrm>
            <a:custGeom>
              <a:avLst/>
              <a:gdLst>
                <a:gd name="connsiteX0" fmla="*/ 1088305 w 1088305"/>
                <a:gd name="connsiteY0" fmla="*/ 0 h 1492210"/>
                <a:gd name="connsiteX1" fmla="*/ 1054646 w 1088305"/>
                <a:gd name="connsiteY1" fmla="*/ 1049034 h 1492210"/>
                <a:gd name="connsiteX2" fmla="*/ 0 w 1088305"/>
                <a:gd name="connsiteY2" fmla="*/ 1492210 h 1492210"/>
                <a:gd name="connsiteX3" fmla="*/ 3602 w 1088305"/>
                <a:gd name="connsiteY3" fmla="*/ 1357013 h 1492210"/>
                <a:gd name="connsiteX4" fmla="*/ 3602 w 1088305"/>
                <a:gd name="connsiteY4" fmla="*/ 46700 h 1492210"/>
                <a:gd name="connsiteX5" fmla="*/ 10602 w 1088305"/>
                <a:gd name="connsiteY5" fmla="*/ 46700 h 1492210"/>
                <a:gd name="connsiteX6" fmla="*/ 9511 w 1088305"/>
                <a:gd name="connsiteY6" fmla="*/ 45017 h 1492210"/>
                <a:gd name="connsiteX7" fmla="*/ 0 w 1088305"/>
                <a:gd name="connsiteY7" fmla="*/ 44878 h 149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305" h="1492210">
                  <a:moveTo>
                    <a:pt x="1088305" y="0"/>
                  </a:moveTo>
                  <a:lnTo>
                    <a:pt x="1054646" y="1049034"/>
                  </a:lnTo>
                  <a:lnTo>
                    <a:pt x="0" y="1492210"/>
                  </a:lnTo>
                  <a:lnTo>
                    <a:pt x="3602" y="1357013"/>
                  </a:lnTo>
                  <a:lnTo>
                    <a:pt x="3602" y="46700"/>
                  </a:lnTo>
                  <a:lnTo>
                    <a:pt x="10602" y="46700"/>
                  </a:lnTo>
                  <a:lnTo>
                    <a:pt x="9511" y="45017"/>
                  </a:lnTo>
                  <a:cubicBezTo>
                    <a:pt x="4961" y="40341"/>
                    <a:pt x="1403" y="41138"/>
                    <a:pt x="0" y="44878"/>
                  </a:cubicBezTo>
                  <a:close/>
                </a:path>
              </a:pathLst>
            </a:custGeom>
            <a:solidFill>
              <a:srgbClr val="A7AD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313483" y="4089188"/>
              <a:ext cx="175294" cy="196612"/>
              <a:chOff x="5313483" y="4089188"/>
              <a:chExt cx="175294" cy="196612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5313483" y="4089188"/>
                <a:ext cx="175294" cy="196612"/>
              </a:xfrm>
              <a:prstGeom prst="rect">
                <a:avLst/>
              </a:prstGeom>
              <a:solidFill>
                <a:srgbClr val="C7CDCB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331828" y="4104728"/>
                <a:ext cx="138604" cy="155460"/>
              </a:xfrm>
              <a:prstGeom prst="rect">
                <a:avLst/>
              </a:prstGeom>
              <a:solidFill>
                <a:srgbClr val="1F262C"/>
              </a:solidFill>
              <a:ln>
                <a:noFill/>
              </a:ln>
              <a:scene3d>
                <a:camera prst="isometricRightUp">
                  <a:rot lat="577986" lon="19168613" rev="4118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4052447" y="4282740"/>
              <a:ext cx="474990" cy="678787"/>
              <a:chOff x="4052447" y="4282740"/>
              <a:chExt cx="474990" cy="678787"/>
            </a:xfrm>
          </p:grpSpPr>
          <p:sp>
            <p:nvSpPr>
              <p:cNvPr id="82" name="Freeform 81"/>
              <p:cNvSpPr/>
              <p:nvPr/>
            </p:nvSpPr>
            <p:spPr>
              <a:xfrm>
                <a:off x="4052447" y="4282740"/>
                <a:ext cx="474339" cy="678787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E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4097839" y="4311970"/>
                <a:ext cx="429598" cy="615898"/>
              </a:xfrm>
              <a:custGeom>
                <a:avLst/>
                <a:gdLst>
                  <a:gd name="connsiteX0" fmla="*/ 0 w 706837"/>
                  <a:gd name="connsiteY0" fmla="*/ 0 h 678787"/>
                  <a:gd name="connsiteX1" fmla="*/ 690007 w 706837"/>
                  <a:gd name="connsiteY1" fmla="*/ 33658 h 678787"/>
                  <a:gd name="connsiteX2" fmla="*/ 706837 w 706837"/>
                  <a:gd name="connsiteY2" fmla="*/ 678787 h 678787"/>
                  <a:gd name="connsiteX3" fmla="*/ 22439 w 706837"/>
                  <a:gd name="connsiteY3" fmla="*/ 622689 h 678787"/>
                  <a:gd name="connsiteX4" fmla="*/ 0 w 706837"/>
                  <a:gd name="connsiteY4" fmla="*/ 0 h 678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6837" h="678787">
                    <a:moveTo>
                      <a:pt x="0" y="0"/>
                    </a:moveTo>
                    <a:lnTo>
                      <a:pt x="690007" y="33658"/>
                    </a:lnTo>
                    <a:lnTo>
                      <a:pt x="706837" y="678787"/>
                    </a:lnTo>
                    <a:lnTo>
                      <a:pt x="22439" y="6226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37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Freeform 78"/>
            <p:cNvSpPr/>
            <p:nvPr/>
          </p:nvSpPr>
          <p:spPr>
            <a:xfrm>
              <a:off x="4871258" y="3847360"/>
              <a:ext cx="71535" cy="1522662"/>
            </a:xfrm>
            <a:custGeom>
              <a:avLst/>
              <a:gdLst>
                <a:gd name="connsiteX0" fmla="*/ 8313 w 78971"/>
                <a:gd name="connsiteY0" fmla="*/ 12469 h 1529542"/>
                <a:gd name="connsiteX1" fmla="*/ 78971 w 78971"/>
                <a:gd name="connsiteY1" fmla="*/ 0 h 1529542"/>
                <a:gd name="connsiteX2" fmla="*/ 74815 w 78971"/>
                <a:gd name="connsiteY2" fmla="*/ 1492135 h 1529542"/>
                <a:gd name="connsiteX3" fmla="*/ 0 w 78971"/>
                <a:gd name="connsiteY3" fmla="*/ 1529542 h 1529542"/>
                <a:gd name="connsiteX4" fmla="*/ 8313 w 78971"/>
                <a:gd name="connsiteY4" fmla="*/ 12469 h 152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71" h="1529542">
                  <a:moveTo>
                    <a:pt x="8313" y="12469"/>
                  </a:moveTo>
                  <a:lnTo>
                    <a:pt x="78971" y="0"/>
                  </a:lnTo>
                  <a:cubicBezTo>
                    <a:pt x="77586" y="497378"/>
                    <a:pt x="76200" y="994757"/>
                    <a:pt x="74815" y="1492135"/>
                  </a:cubicBezTo>
                  <a:lnTo>
                    <a:pt x="0" y="1529542"/>
                  </a:lnTo>
                  <a:lnTo>
                    <a:pt x="8313" y="12469"/>
                  </a:lnTo>
                  <a:close/>
                </a:path>
              </a:pathLst>
            </a:custGeom>
            <a:solidFill>
              <a:srgbClr val="657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4742411" y="3865418"/>
              <a:ext cx="137160" cy="1517073"/>
            </a:xfrm>
            <a:custGeom>
              <a:avLst/>
              <a:gdLst>
                <a:gd name="connsiteX0" fmla="*/ 116378 w 137160"/>
                <a:gd name="connsiteY0" fmla="*/ 1500447 h 1504604"/>
                <a:gd name="connsiteX1" fmla="*/ 0 w 137160"/>
                <a:gd name="connsiteY1" fmla="*/ 1504604 h 1504604"/>
                <a:gd name="connsiteX2" fmla="*/ 8313 w 137160"/>
                <a:gd name="connsiteY2" fmla="*/ 4157 h 1504604"/>
                <a:gd name="connsiteX3" fmla="*/ 137160 w 137160"/>
                <a:gd name="connsiteY3" fmla="*/ 0 h 1504604"/>
                <a:gd name="connsiteX4" fmla="*/ 116378 w 137160"/>
                <a:gd name="connsiteY4" fmla="*/ 1500447 h 1504604"/>
                <a:gd name="connsiteX0" fmla="*/ 128847 w 137160"/>
                <a:gd name="connsiteY0" fmla="*/ 1517073 h 1517073"/>
                <a:gd name="connsiteX1" fmla="*/ 0 w 137160"/>
                <a:gd name="connsiteY1" fmla="*/ 1504604 h 1517073"/>
                <a:gd name="connsiteX2" fmla="*/ 8313 w 137160"/>
                <a:gd name="connsiteY2" fmla="*/ 4157 h 1517073"/>
                <a:gd name="connsiteX3" fmla="*/ 137160 w 137160"/>
                <a:gd name="connsiteY3" fmla="*/ 0 h 1517073"/>
                <a:gd name="connsiteX4" fmla="*/ 128847 w 137160"/>
                <a:gd name="connsiteY4" fmla="*/ 1517073 h 1517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" h="1517073">
                  <a:moveTo>
                    <a:pt x="128847" y="1517073"/>
                  </a:moveTo>
                  <a:lnTo>
                    <a:pt x="0" y="1504604"/>
                  </a:lnTo>
                  <a:lnTo>
                    <a:pt x="8313" y="4157"/>
                  </a:lnTo>
                  <a:lnTo>
                    <a:pt x="137160" y="0"/>
                  </a:lnTo>
                  <a:lnTo>
                    <a:pt x="128847" y="1517073"/>
                  </a:lnTo>
                  <a:close/>
                </a:path>
              </a:pathLst>
            </a:custGeom>
            <a:solidFill>
              <a:srgbClr val="CC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5926973" y="3807229"/>
              <a:ext cx="62346" cy="1105593"/>
            </a:xfrm>
            <a:custGeom>
              <a:avLst/>
              <a:gdLst>
                <a:gd name="connsiteX0" fmla="*/ 62346 w 62346"/>
                <a:gd name="connsiteY0" fmla="*/ 0 h 1105593"/>
                <a:gd name="connsiteX1" fmla="*/ 45720 w 62346"/>
                <a:gd name="connsiteY1" fmla="*/ 1093124 h 1105593"/>
                <a:gd name="connsiteX2" fmla="*/ 0 w 62346"/>
                <a:gd name="connsiteY2" fmla="*/ 1105593 h 1105593"/>
                <a:gd name="connsiteX3" fmla="*/ 12469 w 62346"/>
                <a:gd name="connsiteY3" fmla="*/ 8313 h 1105593"/>
                <a:gd name="connsiteX4" fmla="*/ 62346 w 62346"/>
                <a:gd name="connsiteY4" fmla="*/ 0 h 110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6" h="1105593">
                  <a:moveTo>
                    <a:pt x="62346" y="0"/>
                  </a:moveTo>
                  <a:lnTo>
                    <a:pt x="45720" y="1093124"/>
                  </a:lnTo>
                  <a:lnTo>
                    <a:pt x="0" y="1105593"/>
                  </a:lnTo>
                  <a:lnTo>
                    <a:pt x="12469" y="8313"/>
                  </a:lnTo>
                  <a:lnTo>
                    <a:pt x="62346" y="0"/>
                  </a:lnTo>
                  <a:close/>
                </a:path>
              </a:pathLst>
            </a:custGeom>
            <a:solidFill>
              <a:srgbClr val="5F7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995">
            <a:off x="1670435" y="6017966"/>
            <a:ext cx="770932" cy="77093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320433" y="5243231"/>
            <a:ext cx="1490816" cy="149081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7618">
            <a:off x="134279" y="4667896"/>
            <a:ext cx="770932" cy="77093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09329">
            <a:off x="9850709" y="6075684"/>
            <a:ext cx="770932" cy="77093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A1DAB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10547102" y="5297180"/>
            <a:ext cx="1490816" cy="149081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4362">
            <a:off x="11278099" y="4631446"/>
            <a:ext cx="770932" cy="77093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68" y="1618793"/>
            <a:ext cx="412888" cy="3620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23" y="1581743"/>
            <a:ext cx="412888" cy="3620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23" y="2001007"/>
            <a:ext cx="412888" cy="36204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605" y="1678538"/>
            <a:ext cx="929684" cy="81519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985" end="4410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3434" y="-1879219"/>
            <a:ext cx="1558925" cy="155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05260"/>
      </p:ext>
    </p:extLst>
  </p:cSld>
  <p:clrMapOvr>
    <a:masterClrMapping/>
  </p:clrMapOvr>
  <p:transition spd="slow" advTm="20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2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1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5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375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7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18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75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375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94958" y="603849"/>
            <a:ext cx="6849374" cy="445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4B8B8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6" y="-228599"/>
            <a:ext cx="7427116" cy="74271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13" y="1524907"/>
            <a:ext cx="2288721" cy="22887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17056" y="1524907"/>
            <a:ext cx="3053751" cy="66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17055" y="2329131"/>
            <a:ext cx="3053751" cy="765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7054" y="3140014"/>
            <a:ext cx="3053751" cy="67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8800">
        <p14:flash/>
      </p:transition>
    </mc:Choice>
    <mc:Fallback xmlns="">
      <p:transition spd="slow" advTm="8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55"/>
          <p:cNvSpPr/>
          <p:nvPr/>
        </p:nvSpPr>
        <p:spPr>
          <a:xfrm>
            <a:off x="0" y="6219657"/>
            <a:ext cx="12192000" cy="676019"/>
          </a:xfrm>
          <a:prstGeom prst="rect">
            <a:avLst/>
          </a:prstGeom>
          <a:solidFill>
            <a:srgbClr val="CED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030532" y="2871841"/>
            <a:ext cx="1828690" cy="1599210"/>
            <a:chOff x="1063125" y="4764526"/>
            <a:chExt cx="1828690" cy="1599210"/>
          </a:xfrm>
        </p:grpSpPr>
        <p:grpSp>
          <p:nvGrpSpPr>
            <p:cNvPr id="98" name="Group 97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3" name="Group 102"/>
          <p:cNvGrpSpPr/>
          <p:nvPr/>
        </p:nvGrpSpPr>
        <p:grpSpPr>
          <a:xfrm>
            <a:off x="3101833" y="2912536"/>
            <a:ext cx="1793341" cy="1568297"/>
            <a:chOff x="2968442" y="2315241"/>
            <a:chExt cx="1793341" cy="1568297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677791" y="1275023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62314"/>
                </a:solidFill>
                <a:latin typeface="Cooper Black" panose="0208090404030B020404" pitchFamily="18" charset="0"/>
              </a:rPr>
              <a:t>TASK 1</a:t>
            </a:r>
            <a:endParaRPr lang="en-US" sz="2400" dirty="0">
              <a:solidFill>
                <a:srgbClr val="262314"/>
              </a:solidFill>
              <a:latin typeface="Cooper Black" panose="0208090404030B0204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61453" y="1273673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62314"/>
                </a:solidFill>
                <a:latin typeface="Cooper Black" panose="0208090404030B020404" pitchFamily="18" charset="0"/>
              </a:rPr>
              <a:t>TASK 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882812" y="1273927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62314"/>
                </a:solidFill>
                <a:latin typeface="Cooper Black" panose="0208090404030B020404" pitchFamily="18" charset="0"/>
              </a:rPr>
              <a:t>TASK 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665785" y="1970709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62314"/>
                </a:solidFill>
                <a:latin typeface="Cooper Black" panose="0208090404030B020404" pitchFamily="18" charset="0"/>
              </a:rPr>
              <a:t>TASK 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846452" y="1967528"/>
            <a:ext cx="2683503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62314"/>
                </a:solidFill>
                <a:latin typeface="Cooper Black" panose="0208090404030B020404" pitchFamily="18" charset="0"/>
              </a:rPr>
              <a:t>TASK 4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403914" y="4205113"/>
            <a:ext cx="11162401" cy="476250"/>
          </a:xfrm>
          <a:prstGeom prst="roundRect">
            <a:avLst/>
          </a:prstGeom>
          <a:solidFill>
            <a:srgbClr val="2623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77791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939210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730075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4782359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834643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8886927" y="4687285"/>
            <a:ext cx="441101" cy="1714500"/>
          </a:xfrm>
          <a:prstGeom prst="roundRect">
            <a:avLst/>
          </a:prstGeom>
          <a:solidFill>
            <a:srgbClr val="7A7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5137784" y="2890721"/>
            <a:ext cx="1828690" cy="1599210"/>
            <a:chOff x="1063125" y="4764526"/>
            <a:chExt cx="1828690" cy="1599210"/>
          </a:xfrm>
        </p:grpSpPr>
        <p:grpSp>
          <p:nvGrpSpPr>
            <p:cNvPr id="105" name="Group 104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0" name="Group 109"/>
          <p:cNvGrpSpPr/>
          <p:nvPr/>
        </p:nvGrpSpPr>
        <p:grpSpPr>
          <a:xfrm>
            <a:off x="7209084" y="2931416"/>
            <a:ext cx="1793341" cy="1568297"/>
            <a:chOff x="2968442" y="2315241"/>
            <a:chExt cx="1793341" cy="1568297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7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9245036" y="2871841"/>
            <a:ext cx="1828690" cy="1599210"/>
            <a:chOff x="1063125" y="4764526"/>
            <a:chExt cx="1828690" cy="1599210"/>
          </a:xfrm>
        </p:grpSpPr>
        <p:grpSp>
          <p:nvGrpSpPr>
            <p:cNvPr id="116" name="Group 115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0" name="Freeform 29"/>
          <p:cNvSpPr/>
          <p:nvPr/>
        </p:nvSpPr>
        <p:spPr>
          <a:xfrm>
            <a:off x="3442046" y="2755975"/>
            <a:ext cx="1207183" cy="3668108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D2485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528687" flipH="1">
            <a:off x="9502926" y="2513880"/>
            <a:ext cx="1358130" cy="3933907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EAB05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339106" y="2658035"/>
            <a:ext cx="1211542" cy="3681353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49383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469975" y="2731199"/>
            <a:ext cx="1302390" cy="3717660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EA867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5536049" y="2601315"/>
            <a:ext cx="1004050" cy="3796795"/>
            <a:chOff x="2056516" y="270084"/>
            <a:chExt cx="1654551" cy="625664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64" name="Freeform 63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2209148" y="270084"/>
              <a:ext cx="1344415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Isosceles Triangle 76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Isosceles Triangle 81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Isosceles Triangle 83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Isosceles Triangle 84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111" end="3380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6548" y="-1448768"/>
            <a:ext cx="1020897" cy="10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27033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2" grpId="0"/>
      <p:bldP spid="61" grpId="0"/>
      <p:bldP spid="62" grpId="0"/>
      <p:bldP spid="89" grpId="0"/>
      <p:bldP spid="90" grpId="0"/>
      <p:bldP spid="30" grpId="0" animBg="1"/>
      <p:bldP spid="31" grpId="0" animBg="1"/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1685257" y="5313971"/>
            <a:ext cx="1120013" cy="70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741661" y="5357307"/>
            <a:ext cx="1120013" cy="70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-892" y="-6622"/>
            <a:ext cx="12192892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799572" y="5390530"/>
            <a:ext cx="1120013" cy="70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839465" y="5390530"/>
            <a:ext cx="1120013" cy="70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878596" y="5313971"/>
            <a:ext cx="1120013" cy="705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18662" y="895350"/>
            <a:ext cx="3653788" cy="230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398166" y="408945"/>
            <a:ext cx="3943714" cy="3943714"/>
            <a:chOff x="4658964" y="-133595"/>
            <a:chExt cx="3943714" cy="3943714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4B8B8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964" y="-133595"/>
              <a:ext cx="3943714" cy="394371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4B8B8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122" y="812279"/>
              <a:ext cx="1215285" cy="121528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316282" y="5005441"/>
            <a:ext cx="1828690" cy="1599210"/>
            <a:chOff x="1063125" y="4764526"/>
            <a:chExt cx="1828690" cy="1599210"/>
          </a:xfrm>
        </p:grpSpPr>
        <p:grpSp>
          <p:nvGrpSpPr>
            <p:cNvPr id="31" name="Group 30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6" name="Group 35"/>
          <p:cNvGrpSpPr/>
          <p:nvPr/>
        </p:nvGrpSpPr>
        <p:grpSpPr>
          <a:xfrm>
            <a:off x="3387583" y="5046136"/>
            <a:ext cx="1793341" cy="1568297"/>
            <a:chOff x="2968442" y="2315241"/>
            <a:chExt cx="1793341" cy="156829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5423534" y="5024321"/>
            <a:ext cx="1828690" cy="1599210"/>
            <a:chOff x="1063125" y="4764526"/>
            <a:chExt cx="1828690" cy="1599210"/>
          </a:xfrm>
        </p:grpSpPr>
        <p:grpSp>
          <p:nvGrpSpPr>
            <p:cNvPr id="42" name="Group 41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7" name="Group 46"/>
          <p:cNvGrpSpPr/>
          <p:nvPr/>
        </p:nvGrpSpPr>
        <p:grpSpPr>
          <a:xfrm>
            <a:off x="7494834" y="5065016"/>
            <a:ext cx="1793341" cy="1568297"/>
            <a:chOff x="2968442" y="2315241"/>
            <a:chExt cx="1793341" cy="1568297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442" y="2315241"/>
              <a:ext cx="1793341" cy="1568297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78" y="2668468"/>
              <a:ext cx="413471" cy="423935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288" y="2786834"/>
              <a:ext cx="654260" cy="57368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3267">
              <a:off x="4135759" y="2938872"/>
              <a:ext cx="256175" cy="257502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9530786" y="5024491"/>
            <a:ext cx="1828690" cy="1599210"/>
            <a:chOff x="1063125" y="4764526"/>
            <a:chExt cx="1828690" cy="1599210"/>
          </a:xfrm>
        </p:grpSpPr>
        <p:grpSp>
          <p:nvGrpSpPr>
            <p:cNvPr id="53" name="Group 52"/>
            <p:cNvGrpSpPr/>
            <p:nvPr/>
          </p:nvGrpSpPr>
          <p:grpSpPr>
            <a:xfrm>
              <a:off x="1461390" y="5037162"/>
              <a:ext cx="1040269" cy="705694"/>
              <a:chOff x="1087188" y="2592212"/>
              <a:chExt cx="1040269" cy="705694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36" y="2592212"/>
                <a:ext cx="421621" cy="43229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188" y="2712912"/>
                <a:ext cx="667156" cy="584994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3267">
                <a:off x="1858570" y="2926223"/>
                <a:ext cx="261224" cy="262578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125" y="4764526"/>
              <a:ext cx="1828690" cy="1599210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3" name="Straight Connector 62"/>
          <p:cNvCxnSpPr/>
          <p:nvPr/>
        </p:nvCxnSpPr>
        <p:spPr>
          <a:xfrm flipV="1">
            <a:off x="2381703" y="3528338"/>
            <a:ext cx="2136959" cy="1517799"/>
          </a:xfrm>
          <a:prstGeom prst="line">
            <a:avLst/>
          </a:prstGeom>
          <a:ln w="209550" cap="rnd">
            <a:solidFill>
              <a:srgbClr val="00B050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7" idx="0"/>
          </p:cNvCxnSpPr>
          <p:nvPr/>
        </p:nvCxnSpPr>
        <p:spPr>
          <a:xfrm flipV="1">
            <a:off x="4284254" y="3695700"/>
            <a:ext cx="896670" cy="1350436"/>
          </a:xfrm>
          <a:prstGeom prst="line">
            <a:avLst/>
          </a:prstGeom>
          <a:ln w="209550" cap="rnd">
            <a:solidFill>
              <a:srgbClr val="00B050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43" idx="0"/>
          </p:cNvCxnSpPr>
          <p:nvPr/>
        </p:nvCxnSpPr>
        <p:spPr>
          <a:xfrm flipV="1">
            <a:off x="6337879" y="4238359"/>
            <a:ext cx="32144" cy="785962"/>
          </a:xfrm>
          <a:prstGeom prst="line">
            <a:avLst/>
          </a:prstGeom>
          <a:ln w="209550" cap="rnd">
            <a:solidFill>
              <a:srgbClr val="00B050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8172450" y="3200400"/>
            <a:ext cx="2171700" cy="1864616"/>
          </a:xfrm>
          <a:prstGeom prst="line">
            <a:avLst/>
          </a:prstGeom>
          <a:ln w="209550" cap="rnd">
            <a:solidFill>
              <a:srgbClr val="00B050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7692278" y="3528338"/>
            <a:ext cx="649602" cy="1536678"/>
          </a:xfrm>
          <a:prstGeom prst="line">
            <a:avLst/>
          </a:prstGeom>
          <a:ln w="209550" cap="rnd">
            <a:solidFill>
              <a:srgbClr val="00B050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0"/>
    </mc:Choice>
    <mc:Fallback xmlns="">
      <p:transition spd="slow"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150"/>
            <a:ext cx="12192000" cy="6864622"/>
          </a:xfrm>
          <a:prstGeom prst="rect">
            <a:avLst/>
          </a:prstGeom>
          <a:blipFill dpi="0" rotWithShape="1">
            <a:blip r:embed="rId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499463" y="577934"/>
            <a:ext cx="1917740" cy="6845687"/>
            <a:chOff x="2082482" y="1408793"/>
            <a:chExt cx="1230351" cy="4391938"/>
          </a:xfrm>
          <a:effectLst/>
        </p:grpSpPr>
        <p:sp>
          <p:nvSpPr>
            <p:cNvPr id="2" name="Freeform 1"/>
            <p:cNvSpPr/>
            <p:nvPr/>
          </p:nvSpPr>
          <p:spPr>
            <a:xfrm flipH="1">
              <a:off x="2778429" y="540808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" name="Freeform 2"/>
            <p:cNvSpPr/>
            <p:nvPr/>
          </p:nvSpPr>
          <p:spPr>
            <a:xfrm>
              <a:off x="2279975" y="540808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2387597" y="3723699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54546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flipH="1">
              <a:off x="3067664" y="4050255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88499" y="2560417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127477" y="4067308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 rot="762122">
              <a:off x="3127898" y="200116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 rot="20895462">
              <a:off x="2108123" y="200116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198941" y="1498164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416531" y="208090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876139" y="208090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318597">
              <a:off x="2181914" y="1408793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382096" y="1961091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825026">
              <a:off x="2874089" y="1971685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619168" y="2245417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2537584" y="2389259"/>
              <a:ext cx="323449" cy="97027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402694">
              <a:off x="2932112" y="2860719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 rot="21197306" flipH="1">
              <a:off x="2082482" y="2862101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 rot="10800000">
              <a:off x="2246642" y="2712909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66" y="2256765"/>
            <a:ext cx="2438400" cy="2438400"/>
          </a:xfrm>
          <a:prstGeom prst="rect">
            <a:avLst/>
          </a:prstGeom>
        </p:spPr>
      </p:pic>
      <p:sp>
        <p:nvSpPr>
          <p:cNvPr id="37" name="Freeform 36"/>
          <p:cNvSpPr/>
          <p:nvPr/>
        </p:nvSpPr>
        <p:spPr>
          <a:xfrm>
            <a:off x="7770218" y="3364267"/>
            <a:ext cx="2030843" cy="1688432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FF8529"/>
          </a:solidFill>
          <a:ln w="190500">
            <a:solidFill>
              <a:srgbClr val="004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5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299" end="2880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6548" y="-1448768"/>
            <a:ext cx="1020897" cy="10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68284">
                <a:lumMod val="64000"/>
                <a:lumOff val="36000"/>
              </a:srgbClr>
            </a:gs>
            <a:gs pos="44000">
              <a:srgbClr val="B9D7D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city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782"/>
            <a:ext cx="12192000" cy="42712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5123819"/>
            <a:ext cx="12192000" cy="1734181"/>
          </a:xfrm>
          <a:prstGeom prst="rect">
            <a:avLst/>
          </a:prstGeom>
          <a:solidFill>
            <a:srgbClr val="9C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70179" y="2955234"/>
            <a:ext cx="701713" cy="2501867"/>
            <a:chOff x="2099501" y="1408793"/>
            <a:chExt cx="1231832" cy="4391938"/>
          </a:xfrm>
          <a:effectLst/>
        </p:grpSpPr>
        <p:sp>
          <p:nvSpPr>
            <p:cNvPr id="30" name="Freeform 29"/>
            <p:cNvSpPr/>
            <p:nvPr/>
          </p:nvSpPr>
          <p:spPr>
            <a:xfrm flipH="1">
              <a:off x="2778429" y="540808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2279975" y="5408089"/>
              <a:ext cx="350376" cy="392642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8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2387597" y="3723699"/>
              <a:ext cx="643473" cy="1870093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4242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flipH="1">
              <a:off x="3083771" y="403637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88499" y="2560417"/>
              <a:ext cx="235940" cy="32944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2144086" y="4036371"/>
              <a:ext cx="205904" cy="364314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 rot="762122">
              <a:off x="3127898" y="200116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 rot="20895462">
              <a:off x="2108123" y="2001161"/>
              <a:ext cx="172196" cy="222044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2198941" y="1498164"/>
              <a:ext cx="1015055" cy="1140162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416531" y="208090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876139" y="2080903"/>
              <a:ext cx="114735" cy="1161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318597">
              <a:off x="2181914" y="1408793"/>
              <a:ext cx="1050987" cy="703786"/>
            </a:xfrm>
            <a:custGeom>
              <a:avLst/>
              <a:gdLst>
                <a:gd name="connsiteX0" fmla="*/ 744194 w 1493494"/>
                <a:gd name="connsiteY0" fmla="*/ 0 h 1000108"/>
                <a:gd name="connsiteX1" fmla="*/ 1493494 w 1493494"/>
                <a:gd name="connsiteY1" fmla="*/ 685935 h 1000108"/>
                <a:gd name="connsiteX2" fmla="*/ 1478271 w 1493494"/>
                <a:gd name="connsiteY2" fmla="*/ 824175 h 1000108"/>
                <a:gd name="connsiteX3" fmla="*/ 1465870 w 1493494"/>
                <a:gd name="connsiteY3" fmla="*/ 860745 h 1000108"/>
                <a:gd name="connsiteX4" fmla="*/ 1431282 w 1493494"/>
                <a:gd name="connsiteY4" fmla="*/ 731467 h 1000108"/>
                <a:gd name="connsiteX5" fmla="*/ 1255809 w 1493494"/>
                <a:gd name="connsiteY5" fmla="*/ 444548 h 1000108"/>
                <a:gd name="connsiteX6" fmla="*/ 1223592 w 1493494"/>
                <a:gd name="connsiteY6" fmla="*/ 415178 h 1000108"/>
                <a:gd name="connsiteX7" fmla="*/ 1218453 w 1493494"/>
                <a:gd name="connsiteY7" fmla="*/ 421081 h 1000108"/>
                <a:gd name="connsiteX8" fmla="*/ 868363 w 1493494"/>
                <a:gd name="connsiteY8" fmla="*/ 634623 h 1000108"/>
                <a:gd name="connsiteX9" fmla="*/ 370933 w 1493494"/>
                <a:gd name="connsiteY9" fmla="*/ 677205 h 1000108"/>
                <a:gd name="connsiteX10" fmla="*/ 354126 w 1493494"/>
                <a:gd name="connsiteY10" fmla="*/ 671567 h 1000108"/>
                <a:gd name="connsiteX11" fmla="*/ 378583 w 1493494"/>
                <a:gd name="connsiteY11" fmla="*/ 638542 h 1000108"/>
                <a:gd name="connsiteX12" fmla="*/ 462433 w 1493494"/>
                <a:gd name="connsiteY12" fmla="*/ 583478 h 1000108"/>
                <a:gd name="connsiteX13" fmla="*/ 275888 w 1493494"/>
                <a:gd name="connsiteY13" fmla="*/ 639601 h 1000108"/>
                <a:gd name="connsiteX14" fmla="*/ 273332 w 1493494"/>
                <a:gd name="connsiteY14" fmla="*/ 644462 h 1000108"/>
                <a:gd name="connsiteX15" fmla="*/ 260632 w 1493494"/>
                <a:gd name="connsiteY15" fmla="*/ 640202 h 1000108"/>
                <a:gd name="connsiteX16" fmla="*/ 212232 w 1493494"/>
                <a:gd name="connsiteY16" fmla="*/ 673298 h 1000108"/>
                <a:gd name="connsiteX17" fmla="*/ 150990 w 1493494"/>
                <a:gd name="connsiteY17" fmla="*/ 685731 h 1000108"/>
                <a:gd name="connsiteX18" fmla="*/ 150681 w 1493494"/>
                <a:gd name="connsiteY18" fmla="*/ 686350 h 1000108"/>
                <a:gd name="connsiteX19" fmla="*/ 91758 w 1493494"/>
                <a:gd name="connsiteY19" fmla="*/ 884919 h 1000108"/>
                <a:gd name="connsiteX20" fmla="*/ 81750 w 1493494"/>
                <a:gd name="connsiteY20" fmla="*/ 1000108 h 1000108"/>
                <a:gd name="connsiteX21" fmla="*/ 53778 w 1493494"/>
                <a:gd name="connsiteY21" fmla="*/ 952932 h 1000108"/>
                <a:gd name="connsiteX22" fmla="*/ 10117 w 1493494"/>
                <a:gd name="connsiteY22" fmla="*/ 824175 h 1000108"/>
                <a:gd name="connsiteX23" fmla="*/ 7195 w 1493494"/>
                <a:gd name="connsiteY23" fmla="*/ 797640 h 1000108"/>
                <a:gd name="connsiteX24" fmla="*/ 0 w 1493494"/>
                <a:gd name="connsiteY24" fmla="*/ 726914 h 1000108"/>
                <a:gd name="connsiteX25" fmla="*/ 332091 w 1493494"/>
                <a:gd name="connsiteY25" fmla="*/ 107984 h 1000108"/>
                <a:gd name="connsiteX26" fmla="*/ 414994 w 1493494"/>
                <a:gd name="connsiteY26" fmla="*/ 63394 h 1000108"/>
                <a:gd name="connsiteX27" fmla="*/ 458791 w 1493494"/>
                <a:gd name="connsiteY27" fmla="*/ 53412 h 1000108"/>
                <a:gd name="connsiteX28" fmla="*/ 521375 w 1493494"/>
                <a:gd name="connsiteY28" fmla="*/ 30838 h 1000108"/>
                <a:gd name="connsiteX29" fmla="*/ 744194 w 1493494"/>
                <a:gd name="connsiteY29" fmla="*/ 0 h 100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93494" h="1000108">
                  <a:moveTo>
                    <a:pt x="744194" y="0"/>
                  </a:moveTo>
                  <a:cubicBezTo>
                    <a:pt x="1158021" y="0"/>
                    <a:pt x="1493494" y="307104"/>
                    <a:pt x="1493494" y="685935"/>
                  </a:cubicBezTo>
                  <a:cubicBezTo>
                    <a:pt x="1493494" y="733289"/>
                    <a:pt x="1488252" y="779522"/>
                    <a:pt x="1478271" y="824175"/>
                  </a:cubicBezTo>
                  <a:lnTo>
                    <a:pt x="1465870" y="860745"/>
                  </a:lnTo>
                  <a:lnTo>
                    <a:pt x="1431282" y="731467"/>
                  </a:lnTo>
                  <a:cubicBezTo>
                    <a:pt x="1391170" y="621438"/>
                    <a:pt x="1330886" y="523718"/>
                    <a:pt x="1255809" y="444548"/>
                  </a:cubicBezTo>
                  <a:lnTo>
                    <a:pt x="1223592" y="415178"/>
                  </a:lnTo>
                  <a:lnTo>
                    <a:pt x="1218453" y="421081"/>
                  </a:lnTo>
                  <a:cubicBezTo>
                    <a:pt x="1128222" y="509243"/>
                    <a:pt x="1008437" y="584657"/>
                    <a:pt x="868363" y="634623"/>
                  </a:cubicBezTo>
                  <a:cubicBezTo>
                    <a:pt x="693271" y="697082"/>
                    <a:pt x="517558" y="708692"/>
                    <a:pt x="370933" y="677205"/>
                  </a:cubicBezTo>
                  <a:lnTo>
                    <a:pt x="354126" y="671567"/>
                  </a:lnTo>
                  <a:lnTo>
                    <a:pt x="378583" y="638542"/>
                  </a:lnTo>
                  <a:cubicBezTo>
                    <a:pt x="401353" y="614347"/>
                    <a:pt x="429920" y="595337"/>
                    <a:pt x="462433" y="583478"/>
                  </a:cubicBezTo>
                  <a:cubicBezTo>
                    <a:pt x="391586" y="563213"/>
                    <a:pt x="318864" y="587556"/>
                    <a:pt x="275888" y="639601"/>
                  </a:cubicBezTo>
                  <a:lnTo>
                    <a:pt x="273332" y="644462"/>
                  </a:lnTo>
                  <a:lnTo>
                    <a:pt x="260632" y="640202"/>
                  </a:lnTo>
                  <a:lnTo>
                    <a:pt x="212232" y="673298"/>
                  </a:lnTo>
                  <a:lnTo>
                    <a:pt x="150990" y="685731"/>
                  </a:lnTo>
                  <a:lnTo>
                    <a:pt x="150681" y="686350"/>
                  </a:lnTo>
                  <a:cubicBezTo>
                    <a:pt x="124074" y="748469"/>
                    <a:pt x="104077" y="815072"/>
                    <a:pt x="91758" y="884919"/>
                  </a:cubicBezTo>
                  <a:lnTo>
                    <a:pt x="81750" y="1000108"/>
                  </a:lnTo>
                  <a:lnTo>
                    <a:pt x="53778" y="952932"/>
                  </a:lnTo>
                  <a:cubicBezTo>
                    <a:pt x="34820" y="911900"/>
                    <a:pt x="20099" y="868828"/>
                    <a:pt x="10117" y="824175"/>
                  </a:cubicBezTo>
                  <a:lnTo>
                    <a:pt x="7195" y="797640"/>
                  </a:lnTo>
                  <a:lnTo>
                    <a:pt x="0" y="726914"/>
                  </a:lnTo>
                  <a:cubicBezTo>
                    <a:pt x="0" y="469272"/>
                    <a:pt x="131731" y="242118"/>
                    <a:pt x="332091" y="107984"/>
                  </a:cubicBezTo>
                  <a:lnTo>
                    <a:pt x="414994" y="63394"/>
                  </a:lnTo>
                  <a:lnTo>
                    <a:pt x="458791" y="53412"/>
                  </a:lnTo>
                  <a:lnTo>
                    <a:pt x="521375" y="30838"/>
                  </a:lnTo>
                  <a:cubicBezTo>
                    <a:pt x="591764" y="10797"/>
                    <a:pt x="666602" y="0"/>
                    <a:pt x="744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2382096" y="1961091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 rot="1825026">
              <a:off x="2874089" y="1971685"/>
              <a:ext cx="179483" cy="76322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2619168" y="2245417"/>
              <a:ext cx="129266" cy="69710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2537584" y="2389259"/>
              <a:ext cx="323449" cy="97027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 rot="402694">
              <a:off x="2950612" y="2861619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 rot="21197306" flipH="1">
              <a:off x="2099501" y="2869975"/>
              <a:ext cx="380721" cy="1238685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3092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 rot="10800000">
              <a:off x="2246642" y="2712909"/>
              <a:ext cx="901353" cy="1072455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828971 w 1280858"/>
                <a:gd name="connsiteY1" fmla="*/ 1524000 h 1524000"/>
                <a:gd name="connsiteX2" fmla="*/ 799497 w 1280858"/>
                <a:gd name="connsiteY2" fmla="*/ 1488067 h 1524000"/>
                <a:gd name="connsiteX3" fmla="*/ 645989 w 1280858"/>
                <a:gd name="connsiteY3" fmla="*/ 1435801 h 1524000"/>
                <a:gd name="connsiteX4" fmla="*/ 492481 w 1280858"/>
                <a:gd name="connsiteY4" fmla="*/ 1488067 h 1524000"/>
                <a:gd name="connsiteX5" fmla="*/ 463008 w 1280858"/>
                <a:gd name="connsiteY5" fmla="*/ 1524000 h 1524000"/>
                <a:gd name="connsiteX6" fmla="*/ 360845 w 1280858"/>
                <a:gd name="connsiteY6" fmla="*/ 1524000 h 1524000"/>
                <a:gd name="connsiteX7" fmla="*/ 340531 w 1280858"/>
                <a:gd name="connsiteY7" fmla="*/ 1516743 h 1524000"/>
                <a:gd name="connsiteX8" fmla="*/ 75422 w 1280858"/>
                <a:gd name="connsiteY8" fmla="*/ 1372482 h 1524000"/>
                <a:gd name="connsiteX9" fmla="*/ 0 w 1280858"/>
                <a:gd name="connsiteY9" fmla="*/ 1315198 h 1524000"/>
                <a:gd name="connsiteX10" fmla="*/ 44669 w 1280858"/>
                <a:gd name="connsiteY10" fmla="*/ 1206086 h 1524000"/>
                <a:gd name="connsiteX11" fmla="*/ 211256 w 1280858"/>
                <a:gd name="connsiteY11" fmla="*/ 173451 h 1524000"/>
                <a:gd name="connsiteX12" fmla="*/ 208002 w 1280858"/>
                <a:gd name="connsiteY12" fmla="*/ 35433 h 1524000"/>
                <a:gd name="connsiteX13" fmla="*/ 343270 w 1280858"/>
                <a:gd name="connsiteY13" fmla="*/ 12502 h 1524000"/>
                <a:gd name="connsiteX14" fmla="*/ 484354 w 1280858"/>
                <a:gd name="connsiteY14" fmla="*/ 846 h 1524000"/>
                <a:gd name="connsiteX15" fmla="*/ 515279 w 1280858"/>
                <a:gd name="connsiteY15" fmla="*/ 0 h 1524000"/>
                <a:gd name="connsiteX16" fmla="*/ 742435 w 1280858"/>
                <a:gd name="connsiteY16" fmla="*/ 0 h 1524000"/>
                <a:gd name="connsiteX17" fmla="*/ 773359 w 1280858"/>
                <a:gd name="connsiteY17" fmla="*/ 846 h 1524000"/>
                <a:gd name="connsiteX18" fmla="*/ 914444 w 1280858"/>
                <a:gd name="connsiteY18" fmla="*/ 12502 h 1524000"/>
                <a:gd name="connsiteX19" fmla="*/ 1074439 w 1280858"/>
                <a:gd name="connsiteY19" fmla="*/ 39625 h 1524000"/>
                <a:gd name="connsiteX20" fmla="*/ 1074735 w 1280858"/>
                <a:gd name="connsiteY20" fmla="*/ 40811 h 1524000"/>
                <a:gd name="connsiteX21" fmla="*/ 1071607 w 1280858"/>
                <a:gd name="connsiteY21" fmla="*/ 173451 h 1524000"/>
                <a:gd name="connsiteX22" fmla="*/ 1238195 w 1280858"/>
                <a:gd name="connsiteY22" fmla="*/ 1206086 h 1524000"/>
                <a:gd name="connsiteX23" fmla="*/ 1280858 w 1280858"/>
                <a:gd name="connsiteY23" fmla="*/ 1310300 h 1524000"/>
                <a:gd name="connsiteX24" fmla="*/ 1198987 w 1280858"/>
                <a:gd name="connsiteY24" fmla="*/ 1372483 h 1524000"/>
                <a:gd name="connsiteX25" fmla="*/ 933877 w 1280858"/>
                <a:gd name="connsiteY25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828971" y="1524000"/>
                  </a:lnTo>
                  <a:lnTo>
                    <a:pt x="799497" y="1488067"/>
                  </a:lnTo>
                  <a:cubicBezTo>
                    <a:pt x="760211" y="1455774"/>
                    <a:pt x="705938" y="1435801"/>
                    <a:pt x="645989" y="1435801"/>
                  </a:cubicBezTo>
                  <a:cubicBezTo>
                    <a:pt x="586041" y="1435801"/>
                    <a:pt x="531767" y="1455774"/>
                    <a:pt x="492481" y="1488067"/>
                  </a:cubicBezTo>
                  <a:lnTo>
                    <a:pt x="463008" y="1524000"/>
                  </a:ln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solidFill>
              <a:srgbClr val="2FB8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0" y="5123820"/>
            <a:ext cx="12192000" cy="1740952"/>
          </a:xfrm>
          <a:prstGeom prst="rect">
            <a:avLst/>
          </a:prstGeom>
          <a:blipFill dpi="0" rotWithShape="1">
            <a:blip r:embed="rId5" cstate="print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7789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167" y="5698521"/>
            <a:ext cx="2275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BENITO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804680" y="5698521"/>
            <a:ext cx="410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WAREHOUSE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8365501" y="1440872"/>
            <a:ext cx="2988299" cy="3898346"/>
          </a:xfrm>
          <a:custGeom>
            <a:avLst/>
            <a:gdLst>
              <a:gd name="connsiteX0" fmla="*/ 946051 w 2417175"/>
              <a:gd name="connsiteY0" fmla="*/ 2395773 h 3153294"/>
              <a:gd name="connsiteX1" fmla="*/ 893119 w 2417175"/>
              <a:gd name="connsiteY1" fmla="*/ 2448705 h 3153294"/>
              <a:gd name="connsiteX2" fmla="*/ 893119 w 2417175"/>
              <a:gd name="connsiteY2" fmla="*/ 2762274 h 3153294"/>
              <a:gd name="connsiteX3" fmla="*/ 946051 w 2417175"/>
              <a:gd name="connsiteY3" fmla="*/ 2815206 h 3153294"/>
              <a:gd name="connsiteX4" fmla="*/ 1471123 w 2417175"/>
              <a:gd name="connsiteY4" fmla="*/ 2815206 h 3153294"/>
              <a:gd name="connsiteX5" fmla="*/ 1524055 w 2417175"/>
              <a:gd name="connsiteY5" fmla="*/ 2762274 h 3153294"/>
              <a:gd name="connsiteX6" fmla="*/ 1524055 w 2417175"/>
              <a:gd name="connsiteY6" fmla="*/ 2448705 h 3153294"/>
              <a:gd name="connsiteX7" fmla="*/ 1471123 w 2417175"/>
              <a:gd name="connsiteY7" fmla="*/ 2395773 h 3153294"/>
              <a:gd name="connsiteX8" fmla="*/ 1760686 w 2417175"/>
              <a:gd name="connsiteY8" fmla="*/ 2069159 h 3153294"/>
              <a:gd name="connsiteX9" fmla="*/ 1735369 w 2417175"/>
              <a:gd name="connsiteY9" fmla="*/ 2094476 h 3153294"/>
              <a:gd name="connsiteX10" fmla="*/ 1735369 w 2417175"/>
              <a:gd name="connsiteY10" fmla="*/ 2246118 h 3153294"/>
              <a:gd name="connsiteX11" fmla="*/ 1760686 w 2417175"/>
              <a:gd name="connsiteY11" fmla="*/ 2271435 h 3153294"/>
              <a:gd name="connsiteX12" fmla="*/ 1910664 w 2417175"/>
              <a:gd name="connsiteY12" fmla="*/ 2271435 h 3153294"/>
              <a:gd name="connsiteX13" fmla="*/ 1935981 w 2417175"/>
              <a:gd name="connsiteY13" fmla="*/ 2246118 h 3153294"/>
              <a:gd name="connsiteX14" fmla="*/ 1935981 w 2417175"/>
              <a:gd name="connsiteY14" fmla="*/ 2094476 h 3153294"/>
              <a:gd name="connsiteX15" fmla="*/ 1910664 w 2417175"/>
              <a:gd name="connsiteY15" fmla="*/ 2069159 h 3153294"/>
              <a:gd name="connsiteX16" fmla="*/ 486583 w 2417175"/>
              <a:gd name="connsiteY16" fmla="*/ 2069159 h 3153294"/>
              <a:gd name="connsiteX17" fmla="*/ 461266 w 2417175"/>
              <a:gd name="connsiteY17" fmla="*/ 2094476 h 3153294"/>
              <a:gd name="connsiteX18" fmla="*/ 461266 w 2417175"/>
              <a:gd name="connsiteY18" fmla="*/ 2246118 h 3153294"/>
              <a:gd name="connsiteX19" fmla="*/ 486583 w 2417175"/>
              <a:gd name="connsiteY19" fmla="*/ 2271435 h 3153294"/>
              <a:gd name="connsiteX20" fmla="*/ 636561 w 2417175"/>
              <a:gd name="connsiteY20" fmla="*/ 2271435 h 3153294"/>
              <a:gd name="connsiteX21" fmla="*/ 661878 w 2417175"/>
              <a:gd name="connsiteY21" fmla="*/ 2246118 h 3153294"/>
              <a:gd name="connsiteX22" fmla="*/ 661878 w 2417175"/>
              <a:gd name="connsiteY22" fmla="*/ 2094476 h 3153294"/>
              <a:gd name="connsiteX23" fmla="*/ 636561 w 2417175"/>
              <a:gd name="connsiteY23" fmla="*/ 2069159 h 3153294"/>
              <a:gd name="connsiteX24" fmla="*/ 1760686 w 2417175"/>
              <a:gd name="connsiteY24" fmla="*/ 1664131 h 3153294"/>
              <a:gd name="connsiteX25" fmla="*/ 1735369 w 2417175"/>
              <a:gd name="connsiteY25" fmla="*/ 1689448 h 3153294"/>
              <a:gd name="connsiteX26" fmla="*/ 1735369 w 2417175"/>
              <a:gd name="connsiteY26" fmla="*/ 1841090 h 3153294"/>
              <a:gd name="connsiteX27" fmla="*/ 1760686 w 2417175"/>
              <a:gd name="connsiteY27" fmla="*/ 1866407 h 3153294"/>
              <a:gd name="connsiteX28" fmla="*/ 1910664 w 2417175"/>
              <a:gd name="connsiteY28" fmla="*/ 1866407 h 3153294"/>
              <a:gd name="connsiteX29" fmla="*/ 1935981 w 2417175"/>
              <a:gd name="connsiteY29" fmla="*/ 1841090 h 3153294"/>
              <a:gd name="connsiteX30" fmla="*/ 1935981 w 2417175"/>
              <a:gd name="connsiteY30" fmla="*/ 1689448 h 3153294"/>
              <a:gd name="connsiteX31" fmla="*/ 1910664 w 2417175"/>
              <a:gd name="connsiteY31" fmla="*/ 1664131 h 3153294"/>
              <a:gd name="connsiteX32" fmla="*/ 1335985 w 2417175"/>
              <a:gd name="connsiteY32" fmla="*/ 1664131 h 3153294"/>
              <a:gd name="connsiteX33" fmla="*/ 1310668 w 2417175"/>
              <a:gd name="connsiteY33" fmla="*/ 1689448 h 3153294"/>
              <a:gd name="connsiteX34" fmla="*/ 1310668 w 2417175"/>
              <a:gd name="connsiteY34" fmla="*/ 1841090 h 3153294"/>
              <a:gd name="connsiteX35" fmla="*/ 1335985 w 2417175"/>
              <a:gd name="connsiteY35" fmla="*/ 1866407 h 3153294"/>
              <a:gd name="connsiteX36" fmla="*/ 1485963 w 2417175"/>
              <a:gd name="connsiteY36" fmla="*/ 1866407 h 3153294"/>
              <a:gd name="connsiteX37" fmla="*/ 1511280 w 2417175"/>
              <a:gd name="connsiteY37" fmla="*/ 1841090 h 3153294"/>
              <a:gd name="connsiteX38" fmla="*/ 1511280 w 2417175"/>
              <a:gd name="connsiteY38" fmla="*/ 1689448 h 3153294"/>
              <a:gd name="connsiteX39" fmla="*/ 1485963 w 2417175"/>
              <a:gd name="connsiteY39" fmla="*/ 1664131 h 3153294"/>
              <a:gd name="connsiteX40" fmla="*/ 911284 w 2417175"/>
              <a:gd name="connsiteY40" fmla="*/ 1664131 h 3153294"/>
              <a:gd name="connsiteX41" fmla="*/ 885967 w 2417175"/>
              <a:gd name="connsiteY41" fmla="*/ 1689448 h 3153294"/>
              <a:gd name="connsiteX42" fmla="*/ 885967 w 2417175"/>
              <a:gd name="connsiteY42" fmla="*/ 1841090 h 3153294"/>
              <a:gd name="connsiteX43" fmla="*/ 911284 w 2417175"/>
              <a:gd name="connsiteY43" fmla="*/ 1866407 h 3153294"/>
              <a:gd name="connsiteX44" fmla="*/ 1061262 w 2417175"/>
              <a:gd name="connsiteY44" fmla="*/ 1866407 h 3153294"/>
              <a:gd name="connsiteX45" fmla="*/ 1086579 w 2417175"/>
              <a:gd name="connsiteY45" fmla="*/ 1841090 h 3153294"/>
              <a:gd name="connsiteX46" fmla="*/ 1086579 w 2417175"/>
              <a:gd name="connsiteY46" fmla="*/ 1689448 h 3153294"/>
              <a:gd name="connsiteX47" fmla="*/ 1061262 w 2417175"/>
              <a:gd name="connsiteY47" fmla="*/ 1664131 h 3153294"/>
              <a:gd name="connsiteX48" fmla="*/ 486583 w 2417175"/>
              <a:gd name="connsiteY48" fmla="*/ 1664131 h 3153294"/>
              <a:gd name="connsiteX49" fmla="*/ 461266 w 2417175"/>
              <a:gd name="connsiteY49" fmla="*/ 1689448 h 3153294"/>
              <a:gd name="connsiteX50" fmla="*/ 461266 w 2417175"/>
              <a:gd name="connsiteY50" fmla="*/ 1841090 h 3153294"/>
              <a:gd name="connsiteX51" fmla="*/ 486583 w 2417175"/>
              <a:gd name="connsiteY51" fmla="*/ 1866407 h 3153294"/>
              <a:gd name="connsiteX52" fmla="*/ 636561 w 2417175"/>
              <a:gd name="connsiteY52" fmla="*/ 1866407 h 3153294"/>
              <a:gd name="connsiteX53" fmla="*/ 661878 w 2417175"/>
              <a:gd name="connsiteY53" fmla="*/ 1841090 h 3153294"/>
              <a:gd name="connsiteX54" fmla="*/ 661878 w 2417175"/>
              <a:gd name="connsiteY54" fmla="*/ 1689448 h 3153294"/>
              <a:gd name="connsiteX55" fmla="*/ 636561 w 2417175"/>
              <a:gd name="connsiteY55" fmla="*/ 1664131 h 3153294"/>
              <a:gd name="connsiteX56" fmla="*/ 1760686 w 2417175"/>
              <a:gd name="connsiteY56" fmla="*/ 1259103 h 3153294"/>
              <a:gd name="connsiteX57" fmla="*/ 1735369 w 2417175"/>
              <a:gd name="connsiteY57" fmla="*/ 1284420 h 3153294"/>
              <a:gd name="connsiteX58" fmla="*/ 1735369 w 2417175"/>
              <a:gd name="connsiteY58" fmla="*/ 1436062 h 3153294"/>
              <a:gd name="connsiteX59" fmla="*/ 1760686 w 2417175"/>
              <a:gd name="connsiteY59" fmla="*/ 1461379 h 3153294"/>
              <a:gd name="connsiteX60" fmla="*/ 1910664 w 2417175"/>
              <a:gd name="connsiteY60" fmla="*/ 1461379 h 3153294"/>
              <a:gd name="connsiteX61" fmla="*/ 1935981 w 2417175"/>
              <a:gd name="connsiteY61" fmla="*/ 1436062 h 3153294"/>
              <a:gd name="connsiteX62" fmla="*/ 1935981 w 2417175"/>
              <a:gd name="connsiteY62" fmla="*/ 1284420 h 3153294"/>
              <a:gd name="connsiteX63" fmla="*/ 1910664 w 2417175"/>
              <a:gd name="connsiteY63" fmla="*/ 1259103 h 3153294"/>
              <a:gd name="connsiteX64" fmla="*/ 1335985 w 2417175"/>
              <a:gd name="connsiteY64" fmla="*/ 1259103 h 3153294"/>
              <a:gd name="connsiteX65" fmla="*/ 1310668 w 2417175"/>
              <a:gd name="connsiteY65" fmla="*/ 1284420 h 3153294"/>
              <a:gd name="connsiteX66" fmla="*/ 1310668 w 2417175"/>
              <a:gd name="connsiteY66" fmla="*/ 1436062 h 3153294"/>
              <a:gd name="connsiteX67" fmla="*/ 1335985 w 2417175"/>
              <a:gd name="connsiteY67" fmla="*/ 1461379 h 3153294"/>
              <a:gd name="connsiteX68" fmla="*/ 1485963 w 2417175"/>
              <a:gd name="connsiteY68" fmla="*/ 1461379 h 3153294"/>
              <a:gd name="connsiteX69" fmla="*/ 1511280 w 2417175"/>
              <a:gd name="connsiteY69" fmla="*/ 1436062 h 3153294"/>
              <a:gd name="connsiteX70" fmla="*/ 1511280 w 2417175"/>
              <a:gd name="connsiteY70" fmla="*/ 1284420 h 3153294"/>
              <a:gd name="connsiteX71" fmla="*/ 1485963 w 2417175"/>
              <a:gd name="connsiteY71" fmla="*/ 1259103 h 3153294"/>
              <a:gd name="connsiteX72" fmla="*/ 911284 w 2417175"/>
              <a:gd name="connsiteY72" fmla="*/ 1259103 h 3153294"/>
              <a:gd name="connsiteX73" fmla="*/ 885967 w 2417175"/>
              <a:gd name="connsiteY73" fmla="*/ 1284420 h 3153294"/>
              <a:gd name="connsiteX74" fmla="*/ 885967 w 2417175"/>
              <a:gd name="connsiteY74" fmla="*/ 1436062 h 3153294"/>
              <a:gd name="connsiteX75" fmla="*/ 911284 w 2417175"/>
              <a:gd name="connsiteY75" fmla="*/ 1461379 h 3153294"/>
              <a:gd name="connsiteX76" fmla="*/ 1061262 w 2417175"/>
              <a:gd name="connsiteY76" fmla="*/ 1461379 h 3153294"/>
              <a:gd name="connsiteX77" fmla="*/ 1086579 w 2417175"/>
              <a:gd name="connsiteY77" fmla="*/ 1436062 h 3153294"/>
              <a:gd name="connsiteX78" fmla="*/ 1086579 w 2417175"/>
              <a:gd name="connsiteY78" fmla="*/ 1284420 h 3153294"/>
              <a:gd name="connsiteX79" fmla="*/ 1061262 w 2417175"/>
              <a:gd name="connsiteY79" fmla="*/ 1259103 h 3153294"/>
              <a:gd name="connsiteX80" fmla="*/ 486583 w 2417175"/>
              <a:gd name="connsiteY80" fmla="*/ 1259103 h 3153294"/>
              <a:gd name="connsiteX81" fmla="*/ 461266 w 2417175"/>
              <a:gd name="connsiteY81" fmla="*/ 1284420 h 3153294"/>
              <a:gd name="connsiteX82" fmla="*/ 461266 w 2417175"/>
              <a:gd name="connsiteY82" fmla="*/ 1436062 h 3153294"/>
              <a:gd name="connsiteX83" fmla="*/ 486583 w 2417175"/>
              <a:gd name="connsiteY83" fmla="*/ 1461379 h 3153294"/>
              <a:gd name="connsiteX84" fmla="*/ 636561 w 2417175"/>
              <a:gd name="connsiteY84" fmla="*/ 1461379 h 3153294"/>
              <a:gd name="connsiteX85" fmla="*/ 661878 w 2417175"/>
              <a:gd name="connsiteY85" fmla="*/ 1436062 h 3153294"/>
              <a:gd name="connsiteX86" fmla="*/ 661878 w 2417175"/>
              <a:gd name="connsiteY86" fmla="*/ 1284420 h 3153294"/>
              <a:gd name="connsiteX87" fmla="*/ 636561 w 2417175"/>
              <a:gd name="connsiteY87" fmla="*/ 1259103 h 3153294"/>
              <a:gd name="connsiteX88" fmla="*/ 1760686 w 2417175"/>
              <a:gd name="connsiteY88" fmla="*/ 854075 h 3153294"/>
              <a:gd name="connsiteX89" fmla="*/ 1735369 w 2417175"/>
              <a:gd name="connsiteY89" fmla="*/ 879392 h 3153294"/>
              <a:gd name="connsiteX90" fmla="*/ 1735369 w 2417175"/>
              <a:gd name="connsiteY90" fmla="*/ 1031034 h 3153294"/>
              <a:gd name="connsiteX91" fmla="*/ 1760686 w 2417175"/>
              <a:gd name="connsiteY91" fmla="*/ 1056351 h 3153294"/>
              <a:gd name="connsiteX92" fmla="*/ 1910664 w 2417175"/>
              <a:gd name="connsiteY92" fmla="*/ 1056351 h 3153294"/>
              <a:gd name="connsiteX93" fmla="*/ 1935981 w 2417175"/>
              <a:gd name="connsiteY93" fmla="*/ 1031034 h 3153294"/>
              <a:gd name="connsiteX94" fmla="*/ 1935981 w 2417175"/>
              <a:gd name="connsiteY94" fmla="*/ 879392 h 3153294"/>
              <a:gd name="connsiteX95" fmla="*/ 1910664 w 2417175"/>
              <a:gd name="connsiteY95" fmla="*/ 854075 h 3153294"/>
              <a:gd name="connsiteX96" fmla="*/ 1335985 w 2417175"/>
              <a:gd name="connsiteY96" fmla="*/ 854075 h 3153294"/>
              <a:gd name="connsiteX97" fmla="*/ 1310668 w 2417175"/>
              <a:gd name="connsiteY97" fmla="*/ 879392 h 3153294"/>
              <a:gd name="connsiteX98" fmla="*/ 1310668 w 2417175"/>
              <a:gd name="connsiteY98" fmla="*/ 1031034 h 3153294"/>
              <a:gd name="connsiteX99" fmla="*/ 1335985 w 2417175"/>
              <a:gd name="connsiteY99" fmla="*/ 1056351 h 3153294"/>
              <a:gd name="connsiteX100" fmla="*/ 1485963 w 2417175"/>
              <a:gd name="connsiteY100" fmla="*/ 1056351 h 3153294"/>
              <a:gd name="connsiteX101" fmla="*/ 1511280 w 2417175"/>
              <a:gd name="connsiteY101" fmla="*/ 1031034 h 3153294"/>
              <a:gd name="connsiteX102" fmla="*/ 1511280 w 2417175"/>
              <a:gd name="connsiteY102" fmla="*/ 879392 h 3153294"/>
              <a:gd name="connsiteX103" fmla="*/ 1485963 w 2417175"/>
              <a:gd name="connsiteY103" fmla="*/ 854075 h 3153294"/>
              <a:gd name="connsiteX104" fmla="*/ 911284 w 2417175"/>
              <a:gd name="connsiteY104" fmla="*/ 854075 h 3153294"/>
              <a:gd name="connsiteX105" fmla="*/ 885967 w 2417175"/>
              <a:gd name="connsiteY105" fmla="*/ 879392 h 3153294"/>
              <a:gd name="connsiteX106" fmla="*/ 885967 w 2417175"/>
              <a:gd name="connsiteY106" fmla="*/ 1031034 h 3153294"/>
              <a:gd name="connsiteX107" fmla="*/ 911284 w 2417175"/>
              <a:gd name="connsiteY107" fmla="*/ 1056351 h 3153294"/>
              <a:gd name="connsiteX108" fmla="*/ 1061262 w 2417175"/>
              <a:gd name="connsiteY108" fmla="*/ 1056351 h 3153294"/>
              <a:gd name="connsiteX109" fmla="*/ 1086579 w 2417175"/>
              <a:gd name="connsiteY109" fmla="*/ 1031034 h 3153294"/>
              <a:gd name="connsiteX110" fmla="*/ 1086579 w 2417175"/>
              <a:gd name="connsiteY110" fmla="*/ 879392 h 3153294"/>
              <a:gd name="connsiteX111" fmla="*/ 1061262 w 2417175"/>
              <a:gd name="connsiteY111" fmla="*/ 854075 h 3153294"/>
              <a:gd name="connsiteX112" fmla="*/ 486583 w 2417175"/>
              <a:gd name="connsiteY112" fmla="*/ 854075 h 3153294"/>
              <a:gd name="connsiteX113" fmla="*/ 461266 w 2417175"/>
              <a:gd name="connsiteY113" fmla="*/ 879392 h 3153294"/>
              <a:gd name="connsiteX114" fmla="*/ 461266 w 2417175"/>
              <a:gd name="connsiteY114" fmla="*/ 1031034 h 3153294"/>
              <a:gd name="connsiteX115" fmla="*/ 486583 w 2417175"/>
              <a:gd name="connsiteY115" fmla="*/ 1056351 h 3153294"/>
              <a:gd name="connsiteX116" fmla="*/ 636561 w 2417175"/>
              <a:gd name="connsiteY116" fmla="*/ 1056351 h 3153294"/>
              <a:gd name="connsiteX117" fmla="*/ 661878 w 2417175"/>
              <a:gd name="connsiteY117" fmla="*/ 1031034 h 3153294"/>
              <a:gd name="connsiteX118" fmla="*/ 661878 w 2417175"/>
              <a:gd name="connsiteY118" fmla="*/ 879392 h 3153294"/>
              <a:gd name="connsiteX119" fmla="*/ 636561 w 2417175"/>
              <a:gd name="connsiteY119" fmla="*/ 854075 h 3153294"/>
              <a:gd name="connsiteX120" fmla="*/ 1760686 w 2417175"/>
              <a:gd name="connsiteY120" fmla="*/ 449047 h 3153294"/>
              <a:gd name="connsiteX121" fmla="*/ 1735369 w 2417175"/>
              <a:gd name="connsiteY121" fmla="*/ 474364 h 3153294"/>
              <a:gd name="connsiteX122" fmla="*/ 1735369 w 2417175"/>
              <a:gd name="connsiteY122" fmla="*/ 626006 h 3153294"/>
              <a:gd name="connsiteX123" fmla="*/ 1760686 w 2417175"/>
              <a:gd name="connsiteY123" fmla="*/ 651323 h 3153294"/>
              <a:gd name="connsiteX124" fmla="*/ 1910664 w 2417175"/>
              <a:gd name="connsiteY124" fmla="*/ 651323 h 3153294"/>
              <a:gd name="connsiteX125" fmla="*/ 1935981 w 2417175"/>
              <a:gd name="connsiteY125" fmla="*/ 626006 h 3153294"/>
              <a:gd name="connsiteX126" fmla="*/ 1935981 w 2417175"/>
              <a:gd name="connsiteY126" fmla="*/ 474364 h 3153294"/>
              <a:gd name="connsiteX127" fmla="*/ 1910664 w 2417175"/>
              <a:gd name="connsiteY127" fmla="*/ 449047 h 3153294"/>
              <a:gd name="connsiteX128" fmla="*/ 1335985 w 2417175"/>
              <a:gd name="connsiteY128" fmla="*/ 449047 h 3153294"/>
              <a:gd name="connsiteX129" fmla="*/ 1310668 w 2417175"/>
              <a:gd name="connsiteY129" fmla="*/ 474364 h 3153294"/>
              <a:gd name="connsiteX130" fmla="*/ 1310668 w 2417175"/>
              <a:gd name="connsiteY130" fmla="*/ 626006 h 3153294"/>
              <a:gd name="connsiteX131" fmla="*/ 1335985 w 2417175"/>
              <a:gd name="connsiteY131" fmla="*/ 651323 h 3153294"/>
              <a:gd name="connsiteX132" fmla="*/ 1485963 w 2417175"/>
              <a:gd name="connsiteY132" fmla="*/ 651323 h 3153294"/>
              <a:gd name="connsiteX133" fmla="*/ 1511280 w 2417175"/>
              <a:gd name="connsiteY133" fmla="*/ 626006 h 3153294"/>
              <a:gd name="connsiteX134" fmla="*/ 1511280 w 2417175"/>
              <a:gd name="connsiteY134" fmla="*/ 474364 h 3153294"/>
              <a:gd name="connsiteX135" fmla="*/ 1485963 w 2417175"/>
              <a:gd name="connsiteY135" fmla="*/ 449047 h 3153294"/>
              <a:gd name="connsiteX136" fmla="*/ 911284 w 2417175"/>
              <a:gd name="connsiteY136" fmla="*/ 449047 h 3153294"/>
              <a:gd name="connsiteX137" fmla="*/ 885967 w 2417175"/>
              <a:gd name="connsiteY137" fmla="*/ 474364 h 3153294"/>
              <a:gd name="connsiteX138" fmla="*/ 885967 w 2417175"/>
              <a:gd name="connsiteY138" fmla="*/ 626006 h 3153294"/>
              <a:gd name="connsiteX139" fmla="*/ 911284 w 2417175"/>
              <a:gd name="connsiteY139" fmla="*/ 651323 h 3153294"/>
              <a:gd name="connsiteX140" fmla="*/ 1061262 w 2417175"/>
              <a:gd name="connsiteY140" fmla="*/ 651323 h 3153294"/>
              <a:gd name="connsiteX141" fmla="*/ 1086579 w 2417175"/>
              <a:gd name="connsiteY141" fmla="*/ 626006 h 3153294"/>
              <a:gd name="connsiteX142" fmla="*/ 1086579 w 2417175"/>
              <a:gd name="connsiteY142" fmla="*/ 474364 h 3153294"/>
              <a:gd name="connsiteX143" fmla="*/ 1061262 w 2417175"/>
              <a:gd name="connsiteY143" fmla="*/ 449047 h 3153294"/>
              <a:gd name="connsiteX144" fmla="*/ 486583 w 2417175"/>
              <a:gd name="connsiteY144" fmla="*/ 449047 h 3153294"/>
              <a:gd name="connsiteX145" fmla="*/ 461266 w 2417175"/>
              <a:gd name="connsiteY145" fmla="*/ 474364 h 3153294"/>
              <a:gd name="connsiteX146" fmla="*/ 461266 w 2417175"/>
              <a:gd name="connsiteY146" fmla="*/ 626006 h 3153294"/>
              <a:gd name="connsiteX147" fmla="*/ 486583 w 2417175"/>
              <a:gd name="connsiteY147" fmla="*/ 651323 h 3153294"/>
              <a:gd name="connsiteX148" fmla="*/ 636561 w 2417175"/>
              <a:gd name="connsiteY148" fmla="*/ 651323 h 3153294"/>
              <a:gd name="connsiteX149" fmla="*/ 661878 w 2417175"/>
              <a:gd name="connsiteY149" fmla="*/ 626006 h 3153294"/>
              <a:gd name="connsiteX150" fmla="*/ 661878 w 2417175"/>
              <a:gd name="connsiteY150" fmla="*/ 474364 h 3153294"/>
              <a:gd name="connsiteX151" fmla="*/ 636561 w 2417175"/>
              <a:gd name="connsiteY151" fmla="*/ 449047 h 3153294"/>
              <a:gd name="connsiteX152" fmla="*/ 137755 w 2417175"/>
              <a:gd name="connsiteY152" fmla="*/ 0 h 3153294"/>
              <a:gd name="connsiteX153" fmla="*/ 2279420 w 2417175"/>
              <a:gd name="connsiteY153" fmla="*/ 0 h 3153294"/>
              <a:gd name="connsiteX154" fmla="*/ 2417175 w 2417175"/>
              <a:gd name="connsiteY154" fmla="*/ 137755 h 3153294"/>
              <a:gd name="connsiteX155" fmla="*/ 2417175 w 2417175"/>
              <a:gd name="connsiteY155" fmla="*/ 3015539 h 3153294"/>
              <a:gd name="connsiteX156" fmla="*/ 2279420 w 2417175"/>
              <a:gd name="connsiteY156" fmla="*/ 3153294 h 3153294"/>
              <a:gd name="connsiteX157" fmla="*/ 137755 w 2417175"/>
              <a:gd name="connsiteY157" fmla="*/ 3153294 h 3153294"/>
              <a:gd name="connsiteX158" fmla="*/ 0 w 2417175"/>
              <a:gd name="connsiteY158" fmla="*/ 3015539 h 3153294"/>
              <a:gd name="connsiteX159" fmla="*/ 0 w 2417175"/>
              <a:gd name="connsiteY159" fmla="*/ 137755 h 3153294"/>
              <a:gd name="connsiteX160" fmla="*/ 137755 w 2417175"/>
              <a:gd name="connsiteY160" fmla="*/ 0 h 315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2417175" h="3153294">
                <a:moveTo>
                  <a:pt x="946051" y="2395773"/>
                </a:moveTo>
                <a:cubicBezTo>
                  <a:pt x="916817" y="2395773"/>
                  <a:pt x="893119" y="2419471"/>
                  <a:pt x="893119" y="2448705"/>
                </a:cubicBezTo>
                <a:lnTo>
                  <a:pt x="893119" y="2762274"/>
                </a:lnTo>
                <a:cubicBezTo>
                  <a:pt x="893119" y="2791508"/>
                  <a:pt x="916817" y="2815206"/>
                  <a:pt x="946051" y="2815206"/>
                </a:cubicBezTo>
                <a:lnTo>
                  <a:pt x="1471123" y="2815206"/>
                </a:lnTo>
                <a:cubicBezTo>
                  <a:pt x="1500357" y="2815206"/>
                  <a:pt x="1524055" y="2791508"/>
                  <a:pt x="1524055" y="2762274"/>
                </a:cubicBezTo>
                <a:lnTo>
                  <a:pt x="1524055" y="2448705"/>
                </a:lnTo>
                <a:cubicBezTo>
                  <a:pt x="1524055" y="2419471"/>
                  <a:pt x="1500357" y="2395773"/>
                  <a:pt x="1471123" y="2395773"/>
                </a:cubicBezTo>
                <a:close/>
                <a:moveTo>
                  <a:pt x="1760686" y="2069159"/>
                </a:moveTo>
                <a:cubicBezTo>
                  <a:pt x="1746704" y="2069159"/>
                  <a:pt x="1735369" y="2080494"/>
                  <a:pt x="1735369" y="2094476"/>
                </a:cubicBezTo>
                <a:lnTo>
                  <a:pt x="1735369" y="2246118"/>
                </a:lnTo>
                <a:cubicBezTo>
                  <a:pt x="1735369" y="2260100"/>
                  <a:pt x="1746704" y="2271435"/>
                  <a:pt x="1760686" y="2271435"/>
                </a:cubicBezTo>
                <a:lnTo>
                  <a:pt x="1910664" y="2271435"/>
                </a:lnTo>
                <a:cubicBezTo>
                  <a:pt x="1924646" y="2271435"/>
                  <a:pt x="1935981" y="2260100"/>
                  <a:pt x="1935981" y="2246118"/>
                </a:cubicBezTo>
                <a:lnTo>
                  <a:pt x="1935981" y="2094476"/>
                </a:lnTo>
                <a:cubicBezTo>
                  <a:pt x="1935981" y="2080494"/>
                  <a:pt x="1924646" y="2069159"/>
                  <a:pt x="1910664" y="2069159"/>
                </a:cubicBezTo>
                <a:close/>
                <a:moveTo>
                  <a:pt x="486583" y="2069159"/>
                </a:moveTo>
                <a:cubicBezTo>
                  <a:pt x="472601" y="2069159"/>
                  <a:pt x="461266" y="2080494"/>
                  <a:pt x="461266" y="2094476"/>
                </a:cubicBezTo>
                <a:lnTo>
                  <a:pt x="461266" y="2246118"/>
                </a:lnTo>
                <a:cubicBezTo>
                  <a:pt x="461266" y="2260100"/>
                  <a:pt x="472601" y="2271435"/>
                  <a:pt x="486583" y="2271435"/>
                </a:cubicBezTo>
                <a:lnTo>
                  <a:pt x="636561" y="2271435"/>
                </a:lnTo>
                <a:cubicBezTo>
                  <a:pt x="650543" y="2271435"/>
                  <a:pt x="661878" y="2260100"/>
                  <a:pt x="661878" y="2246118"/>
                </a:cubicBezTo>
                <a:lnTo>
                  <a:pt x="661878" y="2094476"/>
                </a:lnTo>
                <a:cubicBezTo>
                  <a:pt x="661878" y="2080494"/>
                  <a:pt x="650543" y="2069159"/>
                  <a:pt x="636561" y="2069159"/>
                </a:cubicBezTo>
                <a:close/>
                <a:moveTo>
                  <a:pt x="1760686" y="1664131"/>
                </a:moveTo>
                <a:cubicBezTo>
                  <a:pt x="1746704" y="1664131"/>
                  <a:pt x="1735369" y="1675466"/>
                  <a:pt x="1735369" y="1689448"/>
                </a:cubicBezTo>
                <a:lnTo>
                  <a:pt x="1735369" y="1841090"/>
                </a:lnTo>
                <a:cubicBezTo>
                  <a:pt x="1735369" y="1855072"/>
                  <a:pt x="1746704" y="1866407"/>
                  <a:pt x="1760686" y="1866407"/>
                </a:cubicBezTo>
                <a:lnTo>
                  <a:pt x="1910664" y="1866407"/>
                </a:lnTo>
                <a:cubicBezTo>
                  <a:pt x="1924646" y="1866407"/>
                  <a:pt x="1935981" y="1855072"/>
                  <a:pt x="1935981" y="1841090"/>
                </a:cubicBezTo>
                <a:lnTo>
                  <a:pt x="1935981" y="1689448"/>
                </a:lnTo>
                <a:cubicBezTo>
                  <a:pt x="1935981" y="1675466"/>
                  <a:pt x="1924646" y="1664131"/>
                  <a:pt x="1910664" y="1664131"/>
                </a:cubicBezTo>
                <a:close/>
                <a:moveTo>
                  <a:pt x="1335985" y="1664131"/>
                </a:moveTo>
                <a:cubicBezTo>
                  <a:pt x="1322003" y="1664131"/>
                  <a:pt x="1310668" y="1675466"/>
                  <a:pt x="1310668" y="1689448"/>
                </a:cubicBezTo>
                <a:lnTo>
                  <a:pt x="1310668" y="1841090"/>
                </a:lnTo>
                <a:cubicBezTo>
                  <a:pt x="1310668" y="1855072"/>
                  <a:pt x="1322003" y="1866407"/>
                  <a:pt x="1335985" y="1866407"/>
                </a:cubicBezTo>
                <a:lnTo>
                  <a:pt x="1485963" y="1866407"/>
                </a:lnTo>
                <a:cubicBezTo>
                  <a:pt x="1499945" y="1866407"/>
                  <a:pt x="1511280" y="1855072"/>
                  <a:pt x="1511280" y="1841090"/>
                </a:cubicBezTo>
                <a:lnTo>
                  <a:pt x="1511280" y="1689448"/>
                </a:lnTo>
                <a:cubicBezTo>
                  <a:pt x="1511280" y="1675466"/>
                  <a:pt x="1499945" y="1664131"/>
                  <a:pt x="1485963" y="1664131"/>
                </a:cubicBezTo>
                <a:close/>
                <a:moveTo>
                  <a:pt x="911284" y="1664131"/>
                </a:moveTo>
                <a:cubicBezTo>
                  <a:pt x="897302" y="1664131"/>
                  <a:pt x="885967" y="1675466"/>
                  <a:pt x="885967" y="1689448"/>
                </a:cubicBezTo>
                <a:lnTo>
                  <a:pt x="885967" y="1841090"/>
                </a:lnTo>
                <a:cubicBezTo>
                  <a:pt x="885967" y="1855072"/>
                  <a:pt x="897302" y="1866407"/>
                  <a:pt x="911284" y="1866407"/>
                </a:cubicBezTo>
                <a:lnTo>
                  <a:pt x="1061262" y="1866407"/>
                </a:lnTo>
                <a:cubicBezTo>
                  <a:pt x="1075244" y="1866407"/>
                  <a:pt x="1086579" y="1855072"/>
                  <a:pt x="1086579" y="1841090"/>
                </a:cubicBezTo>
                <a:lnTo>
                  <a:pt x="1086579" y="1689448"/>
                </a:lnTo>
                <a:cubicBezTo>
                  <a:pt x="1086579" y="1675466"/>
                  <a:pt x="1075244" y="1664131"/>
                  <a:pt x="1061262" y="1664131"/>
                </a:cubicBezTo>
                <a:close/>
                <a:moveTo>
                  <a:pt x="486583" y="1664131"/>
                </a:moveTo>
                <a:cubicBezTo>
                  <a:pt x="472601" y="1664131"/>
                  <a:pt x="461266" y="1675466"/>
                  <a:pt x="461266" y="1689448"/>
                </a:cubicBezTo>
                <a:lnTo>
                  <a:pt x="461266" y="1841090"/>
                </a:lnTo>
                <a:cubicBezTo>
                  <a:pt x="461266" y="1855072"/>
                  <a:pt x="472601" y="1866407"/>
                  <a:pt x="486583" y="1866407"/>
                </a:cubicBezTo>
                <a:lnTo>
                  <a:pt x="636561" y="1866407"/>
                </a:lnTo>
                <a:cubicBezTo>
                  <a:pt x="650543" y="1866407"/>
                  <a:pt x="661878" y="1855072"/>
                  <a:pt x="661878" y="1841090"/>
                </a:cubicBezTo>
                <a:lnTo>
                  <a:pt x="661878" y="1689448"/>
                </a:lnTo>
                <a:cubicBezTo>
                  <a:pt x="661878" y="1675466"/>
                  <a:pt x="650543" y="1664131"/>
                  <a:pt x="636561" y="1664131"/>
                </a:cubicBezTo>
                <a:close/>
                <a:moveTo>
                  <a:pt x="1760686" y="1259103"/>
                </a:moveTo>
                <a:cubicBezTo>
                  <a:pt x="1746704" y="1259103"/>
                  <a:pt x="1735369" y="1270438"/>
                  <a:pt x="1735369" y="1284420"/>
                </a:cubicBezTo>
                <a:lnTo>
                  <a:pt x="1735369" y="1436062"/>
                </a:lnTo>
                <a:cubicBezTo>
                  <a:pt x="1735369" y="1450044"/>
                  <a:pt x="1746704" y="1461379"/>
                  <a:pt x="1760686" y="1461379"/>
                </a:cubicBezTo>
                <a:lnTo>
                  <a:pt x="1910664" y="1461379"/>
                </a:lnTo>
                <a:cubicBezTo>
                  <a:pt x="1924646" y="1461379"/>
                  <a:pt x="1935981" y="1450044"/>
                  <a:pt x="1935981" y="1436062"/>
                </a:cubicBezTo>
                <a:lnTo>
                  <a:pt x="1935981" y="1284420"/>
                </a:lnTo>
                <a:cubicBezTo>
                  <a:pt x="1935981" y="1270438"/>
                  <a:pt x="1924646" y="1259103"/>
                  <a:pt x="1910664" y="1259103"/>
                </a:cubicBezTo>
                <a:close/>
                <a:moveTo>
                  <a:pt x="1335985" y="1259103"/>
                </a:moveTo>
                <a:cubicBezTo>
                  <a:pt x="1322003" y="1259103"/>
                  <a:pt x="1310668" y="1270438"/>
                  <a:pt x="1310668" y="1284420"/>
                </a:cubicBezTo>
                <a:lnTo>
                  <a:pt x="1310668" y="1436062"/>
                </a:lnTo>
                <a:cubicBezTo>
                  <a:pt x="1310668" y="1450044"/>
                  <a:pt x="1322003" y="1461379"/>
                  <a:pt x="1335985" y="1461379"/>
                </a:cubicBezTo>
                <a:lnTo>
                  <a:pt x="1485963" y="1461379"/>
                </a:lnTo>
                <a:cubicBezTo>
                  <a:pt x="1499945" y="1461379"/>
                  <a:pt x="1511280" y="1450044"/>
                  <a:pt x="1511280" y="1436062"/>
                </a:cubicBezTo>
                <a:lnTo>
                  <a:pt x="1511280" y="1284420"/>
                </a:lnTo>
                <a:cubicBezTo>
                  <a:pt x="1511280" y="1270438"/>
                  <a:pt x="1499945" y="1259103"/>
                  <a:pt x="1485963" y="1259103"/>
                </a:cubicBezTo>
                <a:close/>
                <a:moveTo>
                  <a:pt x="911284" y="1259103"/>
                </a:moveTo>
                <a:cubicBezTo>
                  <a:pt x="897302" y="1259103"/>
                  <a:pt x="885967" y="1270438"/>
                  <a:pt x="885967" y="1284420"/>
                </a:cubicBezTo>
                <a:lnTo>
                  <a:pt x="885967" y="1436062"/>
                </a:lnTo>
                <a:cubicBezTo>
                  <a:pt x="885967" y="1450044"/>
                  <a:pt x="897302" y="1461379"/>
                  <a:pt x="911284" y="1461379"/>
                </a:cubicBezTo>
                <a:lnTo>
                  <a:pt x="1061262" y="1461379"/>
                </a:lnTo>
                <a:cubicBezTo>
                  <a:pt x="1075244" y="1461379"/>
                  <a:pt x="1086579" y="1450044"/>
                  <a:pt x="1086579" y="1436062"/>
                </a:cubicBezTo>
                <a:lnTo>
                  <a:pt x="1086579" y="1284420"/>
                </a:lnTo>
                <a:cubicBezTo>
                  <a:pt x="1086579" y="1270438"/>
                  <a:pt x="1075244" y="1259103"/>
                  <a:pt x="1061262" y="1259103"/>
                </a:cubicBezTo>
                <a:close/>
                <a:moveTo>
                  <a:pt x="486583" y="1259103"/>
                </a:moveTo>
                <a:cubicBezTo>
                  <a:pt x="472601" y="1259103"/>
                  <a:pt x="461266" y="1270438"/>
                  <a:pt x="461266" y="1284420"/>
                </a:cubicBezTo>
                <a:lnTo>
                  <a:pt x="461266" y="1436062"/>
                </a:lnTo>
                <a:cubicBezTo>
                  <a:pt x="461266" y="1450044"/>
                  <a:pt x="472601" y="1461379"/>
                  <a:pt x="486583" y="1461379"/>
                </a:cubicBezTo>
                <a:lnTo>
                  <a:pt x="636561" y="1461379"/>
                </a:lnTo>
                <a:cubicBezTo>
                  <a:pt x="650543" y="1461379"/>
                  <a:pt x="661878" y="1450044"/>
                  <a:pt x="661878" y="1436062"/>
                </a:cubicBezTo>
                <a:lnTo>
                  <a:pt x="661878" y="1284420"/>
                </a:lnTo>
                <a:cubicBezTo>
                  <a:pt x="661878" y="1270438"/>
                  <a:pt x="650543" y="1259103"/>
                  <a:pt x="636561" y="1259103"/>
                </a:cubicBezTo>
                <a:close/>
                <a:moveTo>
                  <a:pt x="1760686" y="854075"/>
                </a:moveTo>
                <a:cubicBezTo>
                  <a:pt x="1746704" y="854075"/>
                  <a:pt x="1735369" y="865410"/>
                  <a:pt x="1735369" y="879392"/>
                </a:cubicBezTo>
                <a:lnTo>
                  <a:pt x="1735369" y="1031034"/>
                </a:lnTo>
                <a:cubicBezTo>
                  <a:pt x="1735369" y="1045016"/>
                  <a:pt x="1746704" y="1056351"/>
                  <a:pt x="1760686" y="1056351"/>
                </a:cubicBezTo>
                <a:lnTo>
                  <a:pt x="1910664" y="1056351"/>
                </a:lnTo>
                <a:cubicBezTo>
                  <a:pt x="1924646" y="1056351"/>
                  <a:pt x="1935981" y="1045016"/>
                  <a:pt x="1935981" y="1031034"/>
                </a:cubicBezTo>
                <a:lnTo>
                  <a:pt x="1935981" y="879392"/>
                </a:lnTo>
                <a:cubicBezTo>
                  <a:pt x="1935981" y="865410"/>
                  <a:pt x="1924646" y="854075"/>
                  <a:pt x="1910664" y="854075"/>
                </a:cubicBezTo>
                <a:close/>
                <a:moveTo>
                  <a:pt x="1335985" y="854075"/>
                </a:moveTo>
                <a:cubicBezTo>
                  <a:pt x="1322003" y="854075"/>
                  <a:pt x="1310668" y="865410"/>
                  <a:pt x="1310668" y="879392"/>
                </a:cubicBezTo>
                <a:lnTo>
                  <a:pt x="1310668" y="1031034"/>
                </a:lnTo>
                <a:cubicBezTo>
                  <a:pt x="1310668" y="1045016"/>
                  <a:pt x="1322003" y="1056351"/>
                  <a:pt x="1335985" y="1056351"/>
                </a:cubicBezTo>
                <a:lnTo>
                  <a:pt x="1485963" y="1056351"/>
                </a:lnTo>
                <a:cubicBezTo>
                  <a:pt x="1499945" y="1056351"/>
                  <a:pt x="1511280" y="1045016"/>
                  <a:pt x="1511280" y="1031034"/>
                </a:cubicBezTo>
                <a:lnTo>
                  <a:pt x="1511280" y="879392"/>
                </a:lnTo>
                <a:cubicBezTo>
                  <a:pt x="1511280" y="865410"/>
                  <a:pt x="1499945" y="854075"/>
                  <a:pt x="1485963" y="854075"/>
                </a:cubicBezTo>
                <a:close/>
                <a:moveTo>
                  <a:pt x="911284" y="854075"/>
                </a:moveTo>
                <a:cubicBezTo>
                  <a:pt x="897302" y="854075"/>
                  <a:pt x="885967" y="865410"/>
                  <a:pt x="885967" y="879392"/>
                </a:cubicBezTo>
                <a:lnTo>
                  <a:pt x="885967" y="1031034"/>
                </a:lnTo>
                <a:cubicBezTo>
                  <a:pt x="885967" y="1045016"/>
                  <a:pt x="897302" y="1056351"/>
                  <a:pt x="911284" y="1056351"/>
                </a:cubicBezTo>
                <a:lnTo>
                  <a:pt x="1061262" y="1056351"/>
                </a:lnTo>
                <a:cubicBezTo>
                  <a:pt x="1075244" y="1056351"/>
                  <a:pt x="1086579" y="1045016"/>
                  <a:pt x="1086579" y="1031034"/>
                </a:cubicBezTo>
                <a:lnTo>
                  <a:pt x="1086579" y="879392"/>
                </a:lnTo>
                <a:cubicBezTo>
                  <a:pt x="1086579" y="865410"/>
                  <a:pt x="1075244" y="854075"/>
                  <a:pt x="1061262" y="854075"/>
                </a:cubicBezTo>
                <a:close/>
                <a:moveTo>
                  <a:pt x="486583" y="854075"/>
                </a:moveTo>
                <a:cubicBezTo>
                  <a:pt x="472601" y="854075"/>
                  <a:pt x="461266" y="865410"/>
                  <a:pt x="461266" y="879392"/>
                </a:cubicBezTo>
                <a:lnTo>
                  <a:pt x="461266" y="1031034"/>
                </a:lnTo>
                <a:cubicBezTo>
                  <a:pt x="461266" y="1045016"/>
                  <a:pt x="472601" y="1056351"/>
                  <a:pt x="486583" y="1056351"/>
                </a:cubicBezTo>
                <a:lnTo>
                  <a:pt x="636561" y="1056351"/>
                </a:lnTo>
                <a:cubicBezTo>
                  <a:pt x="650543" y="1056351"/>
                  <a:pt x="661878" y="1045016"/>
                  <a:pt x="661878" y="1031034"/>
                </a:cubicBezTo>
                <a:lnTo>
                  <a:pt x="661878" y="879392"/>
                </a:lnTo>
                <a:cubicBezTo>
                  <a:pt x="661878" y="865410"/>
                  <a:pt x="650543" y="854075"/>
                  <a:pt x="636561" y="854075"/>
                </a:cubicBezTo>
                <a:close/>
                <a:moveTo>
                  <a:pt x="1760686" y="449047"/>
                </a:moveTo>
                <a:cubicBezTo>
                  <a:pt x="1746704" y="449047"/>
                  <a:pt x="1735369" y="460382"/>
                  <a:pt x="1735369" y="474364"/>
                </a:cubicBezTo>
                <a:lnTo>
                  <a:pt x="1735369" y="626006"/>
                </a:lnTo>
                <a:cubicBezTo>
                  <a:pt x="1735369" y="639988"/>
                  <a:pt x="1746704" y="651323"/>
                  <a:pt x="1760686" y="651323"/>
                </a:cubicBezTo>
                <a:lnTo>
                  <a:pt x="1910664" y="651323"/>
                </a:lnTo>
                <a:cubicBezTo>
                  <a:pt x="1924646" y="651323"/>
                  <a:pt x="1935981" y="639988"/>
                  <a:pt x="1935981" y="626006"/>
                </a:cubicBezTo>
                <a:lnTo>
                  <a:pt x="1935981" y="474364"/>
                </a:lnTo>
                <a:cubicBezTo>
                  <a:pt x="1935981" y="460382"/>
                  <a:pt x="1924646" y="449047"/>
                  <a:pt x="1910664" y="449047"/>
                </a:cubicBezTo>
                <a:close/>
                <a:moveTo>
                  <a:pt x="1335985" y="449047"/>
                </a:moveTo>
                <a:cubicBezTo>
                  <a:pt x="1322003" y="449047"/>
                  <a:pt x="1310668" y="460382"/>
                  <a:pt x="1310668" y="474364"/>
                </a:cubicBezTo>
                <a:lnTo>
                  <a:pt x="1310668" y="626006"/>
                </a:lnTo>
                <a:cubicBezTo>
                  <a:pt x="1310668" y="639988"/>
                  <a:pt x="1322003" y="651323"/>
                  <a:pt x="1335985" y="651323"/>
                </a:cubicBezTo>
                <a:lnTo>
                  <a:pt x="1485963" y="651323"/>
                </a:lnTo>
                <a:cubicBezTo>
                  <a:pt x="1499945" y="651323"/>
                  <a:pt x="1511280" y="639988"/>
                  <a:pt x="1511280" y="626006"/>
                </a:cubicBezTo>
                <a:lnTo>
                  <a:pt x="1511280" y="474364"/>
                </a:lnTo>
                <a:cubicBezTo>
                  <a:pt x="1511280" y="460382"/>
                  <a:pt x="1499945" y="449047"/>
                  <a:pt x="1485963" y="449047"/>
                </a:cubicBezTo>
                <a:close/>
                <a:moveTo>
                  <a:pt x="911284" y="449047"/>
                </a:moveTo>
                <a:cubicBezTo>
                  <a:pt x="897302" y="449047"/>
                  <a:pt x="885967" y="460382"/>
                  <a:pt x="885967" y="474364"/>
                </a:cubicBezTo>
                <a:lnTo>
                  <a:pt x="885967" y="626006"/>
                </a:lnTo>
                <a:cubicBezTo>
                  <a:pt x="885967" y="639988"/>
                  <a:pt x="897302" y="651323"/>
                  <a:pt x="911284" y="651323"/>
                </a:cubicBezTo>
                <a:lnTo>
                  <a:pt x="1061262" y="651323"/>
                </a:lnTo>
                <a:cubicBezTo>
                  <a:pt x="1075244" y="651323"/>
                  <a:pt x="1086579" y="639988"/>
                  <a:pt x="1086579" y="626006"/>
                </a:cubicBezTo>
                <a:lnTo>
                  <a:pt x="1086579" y="474364"/>
                </a:lnTo>
                <a:cubicBezTo>
                  <a:pt x="1086579" y="460382"/>
                  <a:pt x="1075244" y="449047"/>
                  <a:pt x="1061262" y="449047"/>
                </a:cubicBezTo>
                <a:close/>
                <a:moveTo>
                  <a:pt x="486583" y="449047"/>
                </a:moveTo>
                <a:cubicBezTo>
                  <a:pt x="472601" y="449047"/>
                  <a:pt x="461266" y="460382"/>
                  <a:pt x="461266" y="474364"/>
                </a:cubicBezTo>
                <a:lnTo>
                  <a:pt x="461266" y="626006"/>
                </a:lnTo>
                <a:cubicBezTo>
                  <a:pt x="461266" y="639988"/>
                  <a:pt x="472601" y="651323"/>
                  <a:pt x="486583" y="651323"/>
                </a:cubicBezTo>
                <a:lnTo>
                  <a:pt x="636561" y="651323"/>
                </a:lnTo>
                <a:cubicBezTo>
                  <a:pt x="650543" y="651323"/>
                  <a:pt x="661878" y="639988"/>
                  <a:pt x="661878" y="626006"/>
                </a:cubicBezTo>
                <a:lnTo>
                  <a:pt x="661878" y="474364"/>
                </a:lnTo>
                <a:cubicBezTo>
                  <a:pt x="661878" y="460382"/>
                  <a:pt x="650543" y="449047"/>
                  <a:pt x="636561" y="449047"/>
                </a:cubicBezTo>
                <a:close/>
                <a:moveTo>
                  <a:pt x="137755" y="0"/>
                </a:moveTo>
                <a:lnTo>
                  <a:pt x="2279420" y="0"/>
                </a:lnTo>
                <a:cubicBezTo>
                  <a:pt x="2355500" y="0"/>
                  <a:pt x="2417175" y="61675"/>
                  <a:pt x="2417175" y="137755"/>
                </a:cubicBezTo>
                <a:lnTo>
                  <a:pt x="2417175" y="3015539"/>
                </a:lnTo>
                <a:cubicBezTo>
                  <a:pt x="2417175" y="3091619"/>
                  <a:pt x="2355500" y="3153294"/>
                  <a:pt x="2279420" y="3153294"/>
                </a:cubicBezTo>
                <a:lnTo>
                  <a:pt x="137755" y="3153294"/>
                </a:lnTo>
                <a:cubicBezTo>
                  <a:pt x="61675" y="3153294"/>
                  <a:pt x="0" y="3091619"/>
                  <a:pt x="0" y="3015539"/>
                </a:cubicBezTo>
                <a:lnTo>
                  <a:pt x="0" y="137755"/>
                </a:lnTo>
                <a:cubicBezTo>
                  <a:pt x="0" y="61675"/>
                  <a:pt x="61675" y="0"/>
                  <a:pt x="137755" y="0"/>
                </a:cubicBezTo>
                <a:close/>
              </a:path>
            </a:pathLst>
          </a:custGeom>
          <a:solidFill>
            <a:srgbClr val="4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 descr="Original file ‎ (SVG file, nominally 1,000 × 500 pixels, file size ...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35321" y="3705091"/>
            <a:ext cx="4018364" cy="2009182"/>
          </a:xfrm>
          <a:prstGeom prst="rect">
            <a:avLst/>
          </a:prstGeom>
          <a:noFill/>
          <a:effectLst/>
        </p:spPr>
      </p:pic>
      <p:pic>
        <p:nvPicPr>
          <p:cNvPr id="49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186" end="1715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6548" y="-1448768"/>
            <a:ext cx="1020897" cy="10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5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0"/>
    </mc:Choice>
    <mc:Fallback xmlns="">
      <p:transition spd="slow" advTm="6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4.44444E-6 L 0.36042 4.44444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 375"/>
          <p:cNvSpPr/>
          <p:nvPr/>
        </p:nvSpPr>
        <p:spPr>
          <a:xfrm>
            <a:off x="0" y="0"/>
            <a:ext cx="12192000" cy="6864772"/>
          </a:xfrm>
          <a:prstGeom prst="rect">
            <a:avLst/>
          </a:prstGeom>
          <a:blipFill dpi="0" rotWithShape="1">
            <a:blip r:embed="rId4" cstate="print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418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024525" y="2247294"/>
            <a:ext cx="1207183" cy="3668108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00B9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 rot="528687" flipH="1">
            <a:off x="3066634" y="2114393"/>
            <a:ext cx="1358130" cy="3933907"/>
          </a:xfrm>
          <a:custGeom>
            <a:avLst/>
            <a:gdLst>
              <a:gd name="connsiteX0" fmla="*/ 2191394 w 2316186"/>
              <a:gd name="connsiteY0" fmla="*/ 892076 h 6457142"/>
              <a:gd name="connsiteX1" fmla="*/ 2194433 w 2316186"/>
              <a:gd name="connsiteY1" fmla="*/ 901293 h 6457142"/>
              <a:gd name="connsiteX2" fmla="*/ 2196356 w 2316186"/>
              <a:gd name="connsiteY2" fmla="*/ 915951 h 6457142"/>
              <a:gd name="connsiteX3" fmla="*/ 2199854 w 2316186"/>
              <a:gd name="connsiteY3" fmla="*/ 893387 h 6457142"/>
              <a:gd name="connsiteX4" fmla="*/ 1543260 w 2316186"/>
              <a:gd name="connsiteY4" fmla="*/ 58730 h 6457142"/>
              <a:gd name="connsiteX5" fmla="*/ 2285092 w 2316186"/>
              <a:gd name="connsiteY5" fmla="*/ 987873 h 6457142"/>
              <a:gd name="connsiteX6" fmla="*/ 2256356 w 2316186"/>
              <a:gd name="connsiteY6" fmla="*/ 1107406 h 6457142"/>
              <a:gd name="connsiteX7" fmla="*/ 2233559 w 2316186"/>
              <a:gd name="connsiteY7" fmla="*/ 1161402 h 6457142"/>
              <a:gd name="connsiteX8" fmla="*/ 2246331 w 2316186"/>
              <a:gd name="connsiteY8" fmla="*/ 1162952 h 6457142"/>
              <a:gd name="connsiteX9" fmla="*/ 2302299 w 2316186"/>
              <a:gd name="connsiteY9" fmla="*/ 1354595 h 6457142"/>
              <a:gd name="connsiteX10" fmla="*/ 2130618 w 2316186"/>
              <a:gd name="connsiteY10" fmla="*/ 1456503 h 6457142"/>
              <a:gd name="connsiteX11" fmla="*/ 2122446 w 2316186"/>
              <a:gd name="connsiteY11" fmla="*/ 1450543 h 6457142"/>
              <a:gd name="connsiteX12" fmla="*/ 2073342 w 2316186"/>
              <a:gd name="connsiteY12" fmla="*/ 1537383 h 6457142"/>
              <a:gd name="connsiteX13" fmla="*/ 1578649 w 2316186"/>
              <a:gd name="connsiteY13" fmla="*/ 1852385 h 6457142"/>
              <a:gd name="connsiteX14" fmla="*/ 1529689 w 2316186"/>
              <a:gd name="connsiteY14" fmla="*/ 1852173 h 6457142"/>
              <a:gd name="connsiteX15" fmla="*/ 1543859 w 2316186"/>
              <a:gd name="connsiteY15" fmla="*/ 1854369 h 6457142"/>
              <a:gd name="connsiteX16" fmla="*/ 1517794 w 2316186"/>
              <a:gd name="connsiteY16" fmla="*/ 2022517 h 6457142"/>
              <a:gd name="connsiteX17" fmla="*/ 1608110 w 2316186"/>
              <a:gd name="connsiteY17" fmla="*/ 1980647 h 6457142"/>
              <a:gd name="connsiteX18" fmla="*/ 1667165 w 2316186"/>
              <a:gd name="connsiteY18" fmla="*/ 2083646 h 6457142"/>
              <a:gd name="connsiteX19" fmla="*/ 1662668 w 2316186"/>
              <a:gd name="connsiteY19" fmla="*/ 2082949 h 6457142"/>
              <a:gd name="connsiteX20" fmla="*/ 1647659 w 2316186"/>
              <a:gd name="connsiteY20" fmla="*/ 2101597 h 6457142"/>
              <a:gd name="connsiteX21" fmla="*/ 1880132 w 2316186"/>
              <a:gd name="connsiteY21" fmla="*/ 2279109 h 6457142"/>
              <a:gd name="connsiteX22" fmla="*/ 1945889 w 2316186"/>
              <a:gd name="connsiteY22" fmla="*/ 2347270 h 6457142"/>
              <a:gd name="connsiteX23" fmla="*/ 1939779 w 2316186"/>
              <a:gd name="connsiteY23" fmla="*/ 2357409 h 6457142"/>
              <a:gd name="connsiteX24" fmla="*/ 1950242 w 2316186"/>
              <a:gd name="connsiteY24" fmla="*/ 2352557 h 6457142"/>
              <a:gd name="connsiteX25" fmla="*/ 1951198 w 2316186"/>
              <a:gd name="connsiteY25" fmla="*/ 2361659 h 6457142"/>
              <a:gd name="connsiteX26" fmla="*/ 1951495 w 2316186"/>
              <a:gd name="connsiteY26" fmla="*/ 2361602 h 6457142"/>
              <a:gd name="connsiteX27" fmla="*/ 2093264 w 2316186"/>
              <a:gd name="connsiteY27" fmla="*/ 3011097 h 6457142"/>
              <a:gd name="connsiteX28" fmla="*/ 2096118 w 2316186"/>
              <a:gd name="connsiteY28" fmla="*/ 3010558 h 6457142"/>
              <a:gd name="connsiteX29" fmla="*/ 2139955 w 2316186"/>
              <a:gd name="connsiteY29" fmla="*/ 3181210 h 6457142"/>
              <a:gd name="connsiteX30" fmla="*/ 2039365 w 2316186"/>
              <a:gd name="connsiteY30" fmla="*/ 3200223 h 6457142"/>
              <a:gd name="connsiteX31" fmla="*/ 2049966 w 2316186"/>
              <a:gd name="connsiteY31" fmla="*/ 3301047 h 6457142"/>
              <a:gd name="connsiteX32" fmla="*/ 2012175 w 2316186"/>
              <a:gd name="connsiteY32" fmla="*/ 4137890 h 6457142"/>
              <a:gd name="connsiteX33" fmla="*/ 2025249 w 2316186"/>
              <a:gd name="connsiteY33" fmla="*/ 4162048 h 6457142"/>
              <a:gd name="connsiteX34" fmla="*/ 2039788 w 2316186"/>
              <a:gd name="connsiteY34" fmla="*/ 4312503 h 6457142"/>
              <a:gd name="connsiteX35" fmla="*/ 1783174 w 2316186"/>
              <a:gd name="connsiteY35" fmla="*/ 4537791 h 6457142"/>
              <a:gd name="connsiteX36" fmla="*/ 1781626 w 2316186"/>
              <a:gd name="connsiteY36" fmla="*/ 4537357 h 6457142"/>
              <a:gd name="connsiteX37" fmla="*/ 1809177 w 2316186"/>
              <a:gd name="connsiteY37" fmla="*/ 4476531 h 6457142"/>
              <a:gd name="connsiteX38" fmla="*/ 1794281 w 2316186"/>
              <a:gd name="connsiteY38" fmla="*/ 4274446 h 6457142"/>
              <a:gd name="connsiteX39" fmla="*/ 1779768 w 2316186"/>
              <a:gd name="connsiteY39" fmla="*/ 4367164 h 6457142"/>
              <a:gd name="connsiteX40" fmla="*/ 1753639 w 2316186"/>
              <a:gd name="connsiteY40" fmla="*/ 4426801 h 6457142"/>
              <a:gd name="connsiteX41" fmla="*/ 1743233 w 2316186"/>
              <a:gd name="connsiteY41" fmla="*/ 4362647 h 6457142"/>
              <a:gd name="connsiteX42" fmla="*/ 1813713 w 2316186"/>
              <a:gd name="connsiteY42" fmla="*/ 4125490 h 6457142"/>
              <a:gd name="connsiteX43" fmla="*/ 1842205 w 2316186"/>
              <a:gd name="connsiteY43" fmla="*/ 4093075 h 6457142"/>
              <a:gd name="connsiteX44" fmla="*/ 1812391 w 2316186"/>
              <a:gd name="connsiteY44" fmla="*/ 3341330 h 6457142"/>
              <a:gd name="connsiteX45" fmla="*/ 1800990 w 2316186"/>
              <a:gd name="connsiteY45" fmla="*/ 3245280 h 6457142"/>
              <a:gd name="connsiteX46" fmla="*/ 1780558 w 2316186"/>
              <a:gd name="connsiteY46" fmla="*/ 3249142 h 6457142"/>
              <a:gd name="connsiteX47" fmla="*/ 1759084 w 2316186"/>
              <a:gd name="connsiteY47" fmla="*/ 3074262 h 6457142"/>
              <a:gd name="connsiteX48" fmla="*/ 1776516 w 2316186"/>
              <a:gd name="connsiteY48" fmla="*/ 3070967 h 6457142"/>
              <a:gd name="connsiteX49" fmla="*/ 1731882 w 2316186"/>
              <a:gd name="connsiteY49" fmla="*/ 2792122 h 6457142"/>
              <a:gd name="connsiteX50" fmla="*/ 1691014 w 2316186"/>
              <a:gd name="connsiteY50" fmla="*/ 2900681 h 6457142"/>
              <a:gd name="connsiteX51" fmla="*/ 1562230 w 2316186"/>
              <a:gd name="connsiteY51" fmla="*/ 3443181 h 6457142"/>
              <a:gd name="connsiteX52" fmla="*/ 1551083 w 2316186"/>
              <a:gd name="connsiteY52" fmla="*/ 3528300 h 6457142"/>
              <a:gd name="connsiteX53" fmla="*/ 1552353 w 2316186"/>
              <a:gd name="connsiteY53" fmla="*/ 3528497 h 6457142"/>
              <a:gd name="connsiteX54" fmla="*/ 1518990 w 2316186"/>
              <a:gd name="connsiteY54" fmla="*/ 3871027 h 6457142"/>
              <a:gd name="connsiteX55" fmla="*/ 1450970 w 2316186"/>
              <a:gd name="connsiteY55" fmla="*/ 4370466 h 6457142"/>
              <a:gd name="connsiteX56" fmla="*/ 1376106 w 2316186"/>
              <a:gd name="connsiteY56" fmla="*/ 4806801 h 6457142"/>
              <a:gd name="connsiteX57" fmla="*/ 1332896 w 2316186"/>
              <a:gd name="connsiteY57" fmla="*/ 5016583 h 6457142"/>
              <a:gd name="connsiteX58" fmla="*/ 1306388 w 2316186"/>
              <a:gd name="connsiteY58" fmla="*/ 5165503 h 6457142"/>
              <a:gd name="connsiteX59" fmla="*/ 1209040 w 2316186"/>
              <a:gd name="connsiteY59" fmla="*/ 5659996 h 6457142"/>
              <a:gd name="connsiteX60" fmla="*/ 1104006 w 2316186"/>
              <a:gd name="connsiteY60" fmla="*/ 6148211 h 6457142"/>
              <a:gd name="connsiteX61" fmla="*/ 1077352 w 2316186"/>
              <a:gd name="connsiteY61" fmla="*/ 6144079 h 6457142"/>
              <a:gd name="connsiteX62" fmla="*/ 1159349 w 2316186"/>
              <a:gd name="connsiteY62" fmla="*/ 6244054 h 6457142"/>
              <a:gd name="connsiteX63" fmla="*/ 1262439 w 2316186"/>
              <a:gd name="connsiteY63" fmla="*/ 6449540 h 6457142"/>
              <a:gd name="connsiteX64" fmla="*/ 812357 w 2316186"/>
              <a:gd name="connsiteY64" fmla="*/ 6321020 h 6457142"/>
              <a:gd name="connsiteX65" fmla="*/ 814798 w 2316186"/>
              <a:gd name="connsiteY65" fmla="*/ 6148159 h 6457142"/>
              <a:gd name="connsiteX66" fmla="*/ 827242 w 2316186"/>
              <a:gd name="connsiteY66" fmla="*/ 6105309 h 6457142"/>
              <a:gd name="connsiteX67" fmla="*/ 815940 w 2316186"/>
              <a:gd name="connsiteY67" fmla="*/ 6103557 h 6457142"/>
              <a:gd name="connsiteX68" fmla="*/ 1127721 w 2316186"/>
              <a:gd name="connsiteY68" fmla="*/ 4092236 h 6457142"/>
              <a:gd name="connsiteX69" fmla="*/ 1048856 w 2316186"/>
              <a:gd name="connsiteY69" fmla="*/ 3984435 h 6457142"/>
              <a:gd name="connsiteX70" fmla="*/ 941055 w 2316186"/>
              <a:gd name="connsiteY70" fmla="*/ 4063300 h 6457142"/>
              <a:gd name="connsiteX71" fmla="*/ 629275 w 2316186"/>
              <a:gd name="connsiteY71" fmla="*/ 6074622 h 6457142"/>
              <a:gd name="connsiteX72" fmla="*/ 602709 w 2316186"/>
              <a:gd name="connsiteY72" fmla="*/ 6070504 h 6457142"/>
              <a:gd name="connsiteX73" fmla="*/ 601597 w 2316186"/>
              <a:gd name="connsiteY73" fmla="*/ 6115110 h 6457142"/>
              <a:gd name="connsiteX74" fmla="*/ 551589 w 2316186"/>
              <a:gd name="connsiteY74" fmla="*/ 6280598 h 6457142"/>
              <a:gd name="connsiteX75" fmla="*/ 83720 w 2316186"/>
              <a:gd name="connsiteY75" fmla="*/ 6266823 h 6457142"/>
              <a:gd name="connsiteX76" fmla="*/ 244183 w 2316186"/>
              <a:gd name="connsiteY76" fmla="*/ 6102192 h 6457142"/>
              <a:gd name="connsiteX77" fmla="*/ 352599 w 2316186"/>
              <a:gd name="connsiteY77" fmla="*/ 6031733 h 6457142"/>
              <a:gd name="connsiteX78" fmla="*/ 336282 w 2316186"/>
              <a:gd name="connsiteY78" fmla="*/ 6029204 h 6457142"/>
              <a:gd name="connsiteX79" fmla="*/ 383985 w 2316186"/>
              <a:gd name="connsiteY79" fmla="*/ 5532103 h 6457142"/>
              <a:gd name="connsiteX80" fmla="*/ 440914 w 2316186"/>
              <a:gd name="connsiteY80" fmla="*/ 5031345 h 6457142"/>
              <a:gd name="connsiteX81" fmla="*/ 475349 w 2316186"/>
              <a:gd name="connsiteY81" fmla="*/ 4770835 h 6457142"/>
              <a:gd name="connsiteX82" fmla="*/ 479342 w 2316186"/>
              <a:gd name="connsiteY82" fmla="*/ 4729835 h 6457142"/>
              <a:gd name="connsiteX83" fmla="*/ 547362 w 2316186"/>
              <a:gd name="connsiteY83" fmla="*/ 4230395 h 6457142"/>
              <a:gd name="connsiteX84" fmla="*/ 633740 w 2316186"/>
              <a:gd name="connsiteY84" fmla="*/ 3733802 h 6457142"/>
              <a:gd name="connsiteX85" fmla="*/ 695355 w 2316186"/>
              <a:gd name="connsiteY85" fmla="*/ 3445409 h 6457142"/>
              <a:gd name="connsiteX86" fmla="*/ 688734 w 2316186"/>
              <a:gd name="connsiteY86" fmla="*/ 3443202 h 6457142"/>
              <a:gd name="connsiteX87" fmla="*/ 688623 w 2316186"/>
              <a:gd name="connsiteY87" fmla="*/ 3441985 h 6457142"/>
              <a:gd name="connsiteX88" fmla="*/ 712033 w 2316186"/>
              <a:gd name="connsiteY88" fmla="*/ 3311390 h 6457142"/>
              <a:gd name="connsiteX89" fmla="*/ 753535 w 2316186"/>
              <a:gd name="connsiteY89" fmla="*/ 2755360 h 6457142"/>
              <a:gd name="connsiteX90" fmla="*/ 748328 w 2316186"/>
              <a:gd name="connsiteY90" fmla="*/ 2656235 h 6457142"/>
              <a:gd name="connsiteX91" fmla="*/ 629856 w 2316186"/>
              <a:gd name="connsiteY91" fmla="*/ 2891618 h 6457142"/>
              <a:gd name="connsiteX92" fmla="*/ 649646 w 2316186"/>
              <a:gd name="connsiteY92" fmla="*/ 2902285 h 6457142"/>
              <a:gd name="connsiteX93" fmla="*/ 576234 w 2316186"/>
              <a:gd name="connsiteY93" fmla="*/ 3062456 h 6457142"/>
              <a:gd name="connsiteX94" fmla="*/ 547991 w 2316186"/>
              <a:gd name="connsiteY94" fmla="*/ 3047232 h 6457142"/>
              <a:gd name="connsiteX95" fmla="*/ 506428 w 2316186"/>
              <a:gd name="connsiteY95" fmla="*/ 3138889 h 6457142"/>
              <a:gd name="connsiteX96" fmla="*/ 276283 w 2316186"/>
              <a:gd name="connsiteY96" fmla="*/ 3774866 h 6457142"/>
              <a:gd name="connsiteX97" fmla="*/ 279275 w 2316186"/>
              <a:gd name="connsiteY97" fmla="*/ 3775488 h 6457142"/>
              <a:gd name="connsiteX98" fmla="*/ 267986 w 2316186"/>
              <a:gd name="connsiteY98" fmla="*/ 3855437 h 6457142"/>
              <a:gd name="connsiteX99" fmla="*/ 261309 w 2316186"/>
              <a:gd name="connsiteY99" fmla="*/ 3854049 h 6457142"/>
              <a:gd name="connsiteX100" fmla="*/ 275810 w 2316186"/>
              <a:gd name="connsiteY100" fmla="*/ 3887095 h 6457142"/>
              <a:gd name="connsiteX101" fmla="*/ 271182 w 2316186"/>
              <a:gd name="connsiteY101" fmla="*/ 4134461 h 6457142"/>
              <a:gd name="connsiteX102" fmla="*/ 241842 w 2316186"/>
              <a:gd name="connsiteY102" fmla="*/ 4192453 h 6457142"/>
              <a:gd name="connsiteX103" fmla="*/ 234994 w 2316186"/>
              <a:gd name="connsiteY103" fmla="*/ 4127704 h 6457142"/>
              <a:gd name="connsiteX104" fmla="*/ 249233 w 2316186"/>
              <a:gd name="connsiteY104" fmla="*/ 4034944 h 6457142"/>
              <a:gd name="connsiteX105" fmla="*/ 173854 w 2316186"/>
              <a:gd name="connsiteY105" fmla="*/ 4223035 h 6457142"/>
              <a:gd name="connsiteX106" fmla="*/ 181698 w 2316186"/>
              <a:gd name="connsiteY106" fmla="*/ 4289347 h 6457142"/>
              <a:gd name="connsiteX107" fmla="*/ 180090 w 2316186"/>
              <a:gd name="connsiteY107" fmla="*/ 4289292 h 6457142"/>
              <a:gd name="connsiteX108" fmla="*/ 3725 w 2316186"/>
              <a:gd name="connsiteY108" fmla="*/ 3996887 h 6457142"/>
              <a:gd name="connsiteX109" fmla="*/ 63132 w 2316186"/>
              <a:gd name="connsiteY109" fmla="*/ 3857895 h 6457142"/>
              <a:gd name="connsiteX110" fmla="*/ 78586 w 2316186"/>
              <a:gd name="connsiteY110" fmla="*/ 3842995 h 6457142"/>
              <a:gd name="connsiteX111" fmla="*/ 73440 w 2316186"/>
              <a:gd name="connsiteY111" fmla="*/ 3842871 h 6457142"/>
              <a:gd name="connsiteX112" fmla="*/ 80530 w 2316186"/>
              <a:gd name="connsiteY112" fmla="*/ 3816479 h 6457142"/>
              <a:gd name="connsiteX113" fmla="*/ 71027 w 2316186"/>
              <a:gd name="connsiteY113" fmla="*/ 3814504 h 6457142"/>
              <a:gd name="connsiteX114" fmla="*/ 92527 w 2316186"/>
              <a:gd name="connsiteY114" fmla="*/ 3736677 h 6457142"/>
              <a:gd name="connsiteX115" fmla="*/ 101469 w 2316186"/>
              <a:gd name="connsiteY115" fmla="*/ 3738536 h 6457142"/>
              <a:gd name="connsiteX116" fmla="*/ 292199 w 2316186"/>
              <a:gd name="connsiteY116" fmla="*/ 3028571 h 6457142"/>
              <a:gd name="connsiteX117" fmla="*/ 334398 w 2316186"/>
              <a:gd name="connsiteY117" fmla="*/ 2932097 h 6457142"/>
              <a:gd name="connsiteX118" fmla="*/ 254271 w 2316186"/>
              <a:gd name="connsiteY118" fmla="*/ 2888905 h 6457142"/>
              <a:gd name="connsiteX119" fmla="*/ 322422 w 2316186"/>
              <a:gd name="connsiteY119" fmla="*/ 2779965 h 6457142"/>
              <a:gd name="connsiteX120" fmla="*/ 648998 w 2316186"/>
              <a:gd name="connsiteY120" fmla="*/ 2212857 h 6457142"/>
              <a:gd name="connsiteX121" fmla="*/ 674399 w 2316186"/>
              <a:gd name="connsiteY121" fmla="*/ 2154785 h 6457142"/>
              <a:gd name="connsiteX122" fmla="*/ 680458 w 2316186"/>
              <a:gd name="connsiteY122" fmla="*/ 2160338 h 6457142"/>
              <a:gd name="connsiteX123" fmla="*/ 679398 w 2316186"/>
              <a:gd name="connsiteY123" fmla="*/ 2155904 h 6457142"/>
              <a:gd name="connsiteX124" fmla="*/ 769828 w 2316186"/>
              <a:gd name="connsiteY124" fmla="*/ 2106996 h 6457142"/>
              <a:gd name="connsiteX125" fmla="*/ 1036409 w 2316186"/>
              <a:gd name="connsiteY125" fmla="*/ 2011328 h 6457142"/>
              <a:gd name="connsiteX126" fmla="*/ 1025900 w 2316186"/>
              <a:gd name="connsiteY126" fmla="*/ 1984242 h 6457142"/>
              <a:gd name="connsiteX127" fmla="*/ 1025604 w 2316186"/>
              <a:gd name="connsiteY127" fmla="*/ 1984196 h 6457142"/>
              <a:gd name="connsiteX128" fmla="*/ 1113069 w 2316186"/>
              <a:gd name="connsiteY128" fmla="*/ 1903909 h 6457142"/>
              <a:gd name="connsiteX129" fmla="*/ 1186471 w 2316186"/>
              <a:gd name="connsiteY129" fmla="*/ 1971158 h 6457142"/>
              <a:gd name="connsiteX130" fmla="*/ 1212536 w 2316186"/>
              <a:gd name="connsiteY130" fmla="*/ 1803010 h 6457142"/>
              <a:gd name="connsiteX131" fmla="*/ 1236189 w 2316186"/>
              <a:gd name="connsiteY131" fmla="*/ 1806677 h 6457142"/>
              <a:gd name="connsiteX132" fmla="*/ 1168003 w 2316186"/>
              <a:gd name="connsiteY132" fmla="*/ 1784604 h 6457142"/>
              <a:gd name="connsiteX133" fmla="*/ 789657 w 2316186"/>
              <a:gd name="connsiteY133" fmla="*/ 1287211 h 6457142"/>
              <a:gd name="connsiteX134" fmla="*/ 783377 w 2316186"/>
              <a:gd name="connsiteY134" fmla="*/ 1239345 h 6457142"/>
              <a:gd name="connsiteX135" fmla="*/ 764503 w 2316186"/>
              <a:gd name="connsiteY135" fmla="*/ 1245304 h 6457142"/>
              <a:gd name="connsiteX136" fmla="*/ 634247 w 2316186"/>
              <a:gd name="connsiteY136" fmla="*/ 1093999 h 6457142"/>
              <a:gd name="connsiteX137" fmla="*/ 748370 w 2316186"/>
              <a:gd name="connsiteY137" fmla="*/ 930183 h 6457142"/>
              <a:gd name="connsiteX138" fmla="*/ 788582 w 2316186"/>
              <a:gd name="connsiteY138" fmla="*/ 938482 h 6457142"/>
              <a:gd name="connsiteX139" fmla="*/ 795022 w 2316186"/>
              <a:gd name="connsiteY139" fmla="*/ 906920 h 6457142"/>
              <a:gd name="connsiteX140" fmla="*/ 796190 w 2316186"/>
              <a:gd name="connsiteY140" fmla="*/ 903096 h 6457142"/>
              <a:gd name="connsiteX141" fmla="*/ 801847 w 2316186"/>
              <a:gd name="connsiteY141" fmla="*/ 629468 h 6457142"/>
              <a:gd name="connsiteX142" fmla="*/ 775825 w 2316186"/>
              <a:gd name="connsiteY142" fmla="*/ 583615 h 6457142"/>
              <a:gd name="connsiteX143" fmla="*/ 663800 w 2316186"/>
              <a:gd name="connsiteY143" fmla="*/ 0 h 6457142"/>
              <a:gd name="connsiteX144" fmla="*/ 747664 w 2316186"/>
              <a:gd name="connsiteY144" fmla="*/ 87803 h 6457142"/>
              <a:gd name="connsiteX145" fmla="*/ 814392 w 2316186"/>
              <a:gd name="connsiteY145" fmla="*/ 71373 h 6457142"/>
              <a:gd name="connsiteX146" fmla="*/ 1406685 w 2316186"/>
              <a:gd name="connsiteY146" fmla="*/ 41764 h 6457142"/>
              <a:gd name="connsiteX147" fmla="*/ 1530842 w 2316186"/>
              <a:gd name="connsiteY147" fmla="*/ 57188 h 6457142"/>
              <a:gd name="connsiteX148" fmla="*/ 1530810 w 2316186"/>
              <a:gd name="connsiteY148" fmla="*/ 57388 h 645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2316186" h="6457142">
                <a:moveTo>
                  <a:pt x="2191394" y="892076"/>
                </a:moveTo>
                <a:lnTo>
                  <a:pt x="2194433" y="901293"/>
                </a:lnTo>
                <a:lnTo>
                  <a:pt x="2196356" y="915951"/>
                </a:lnTo>
                <a:lnTo>
                  <a:pt x="2199854" y="893387"/>
                </a:lnTo>
                <a:close/>
                <a:moveTo>
                  <a:pt x="1543260" y="58730"/>
                </a:moveTo>
                <a:cubicBezTo>
                  <a:pt x="2021027" y="132791"/>
                  <a:pt x="2353156" y="548782"/>
                  <a:pt x="2285092" y="987873"/>
                </a:cubicBezTo>
                <a:cubicBezTo>
                  <a:pt x="2278711" y="1029038"/>
                  <a:pt x="2269039" y="1068945"/>
                  <a:pt x="2256356" y="1107406"/>
                </a:cubicBezTo>
                <a:lnTo>
                  <a:pt x="2233559" y="1161402"/>
                </a:lnTo>
                <a:lnTo>
                  <a:pt x="2246331" y="1162952"/>
                </a:lnTo>
                <a:cubicBezTo>
                  <a:pt x="2309194" y="1187732"/>
                  <a:pt x="2334252" y="1273534"/>
                  <a:pt x="2302299" y="1354595"/>
                </a:cubicBezTo>
                <a:cubicBezTo>
                  <a:pt x="2270346" y="1435657"/>
                  <a:pt x="2193481" y="1481283"/>
                  <a:pt x="2130618" y="1456503"/>
                </a:cubicBezTo>
                <a:lnTo>
                  <a:pt x="2122446" y="1450543"/>
                </a:lnTo>
                <a:lnTo>
                  <a:pt x="2073342" y="1537383"/>
                </a:lnTo>
                <a:cubicBezTo>
                  <a:pt x="1956326" y="1707332"/>
                  <a:pt x="1777505" y="1823181"/>
                  <a:pt x="1578649" y="1852385"/>
                </a:cubicBezTo>
                <a:lnTo>
                  <a:pt x="1529689" y="1852173"/>
                </a:lnTo>
                <a:lnTo>
                  <a:pt x="1543859" y="1854369"/>
                </a:lnTo>
                <a:lnTo>
                  <a:pt x="1517794" y="2022517"/>
                </a:lnTo>
                <a:lnTo>
                  <a:pt x="1608110" y="1980647"/>
                </a:lnTo>
                <a:lnTo>
                  <a:pt x="1667165" y="2083646"/>
                </a:lnTo>
                <a:lnTo>
                  <a:pt x="1662668" y="2082949"/>
                </a:lnTo>
                <a:lnTo>
                  <a:pt x="1647659" y="2101597"/>
                </a:lnTo>
                <a:lnTo>
                  <a:pt x="1880132" y="2279109"/>
                </a:lnTo>
                <a:lnTo>
                  <a:pt x="1945889" y="2347270"/>
                </a:lnTo>
                <a:lnTo>
                  <a:pt x="1939779" y="2357409"/>
                </a:lnTo>
                <a:lnTo>
                  <a:pt x="1950242" y="2352557"/>
                </a:lnTo>
                <a:lnTo>
                  <a:pt x="1951198" y="2361659"/>
                </a:lnTo>
                <a:lnTo>
                  <a:pt x="1951495" y="2361602"/>
                </a:lnTo>
                <a:lnTo>
                  <a:pt x="2093264" y="3011097"/>
                </a:lnTo>
                <a:lnTo>
                  <a:pt x="2096118" y="3010558"/>
                </a:lnTo>
                <a:lnTo>
                  <a:pt x="2139955" y="3181210"/>
                </a:lnTo>
                <a:lnTo>
                  <a:pt x="2039365" y="3200223"/>
                </a:lnTo>
                <a:lnTo>
                  <a:pt x="2049966" y="3301047"/>
                </a:lnTo>
                <a:lnTo>
                  <a:pt x="2012175" y="4137890"/>
                </a:lnTo>
                <a:lnTo>
                  <a:pt x="2025249" y="4162048"/>
                </a:lnTo>
                <a:cubicBezTo>
                  <a:pt x="2042188" y="4206979"/>
                  <a:pt x="2048098" y="4258894"/>
                  <a:pt x="2039788" y="4312503"/>
                </a:cubicBezTo>
                <a:cubicBezTo>
                  <a:pt x="2017628" y="4455460"/>
                  <a:pt x="1902738" y="4556325"/>
                  <a:pt x="1783174" y="4537791"/>
                </a:cubicBezTo>
                <a:lnTo>
                  <a:pt x="1781626" y="4537357"/>
                </a:lnTo>
                <a:lnTo>
                  <a:pt x="1809177" y="4476531"/>
                </a:lnTo>
                <a:cubicBezTo>
                  <a:pt x="1838588" y="4395622"/>
                  <a:pt x="1835946" y="4321868"/>
                  <a:pt x="1794281" y="4274446"/>
                </a:cubicBezTo>
                <a:cubicBezTo>
                  <a:pt x="1794641" y="4303622"/>
                  <a:pt x="1789612" y="4334866"/>
                  <a:pt x="1779768" y="4367164"/>
                </a:cubicBezTo>
                <a:lnTo>
                  <a:pt x="1753639" y="4426801"/>
                </a:lnTo>
                <a:lnTo>
                  <a:pt x="1743233" y="4362647"/>
                </a:lnTo>
                <a:cubicBezTo>
                  <a:pt x="1739534" y="4280352"/>
                  <a:pt x="1763925" y="4196309"/>
                  <a:pt x="1813713" y="4125490"/>
                </a:cubicBezTo>
                <a:lnTo>
                  <a:pt x="1842205" y="4093075"/>
                </a:lnTo>
                <a:lnTo>
                  <a:pt x="1812391" y="3341330"/>
                </a:lnTo>
                <a:lnTo>
                  <a:pt x="1800990" y="3245280"/>
                </a:lnTo>
                <a:lnTo>
                  <a:pt x="1780558" y="3249142"/>
                </a:lnTo>
                <a:lnTo>
                  <a:pt x="1759084" y="3074262"/>
                </a:lnTo>
                <a:lnTo>
                  <a:pt x="1776516" y="3070967"/>
                </a:lnTo>
                <a:lnTo>
                  <a:pt x="1731882" y="2792122"/>
                </a:lnTo>
                <a:lnTo>
                  <a:pt x="1691014" y="2900681"/>
                </a:lnTo>
                <a:cubicBezTo>
                  <a:pt x="1636110" y="3068149"/>
                  <a:pt x="1592078" y="3250628"/>
                  <a:pt x="1562230" y="3443181"/>
                </a:cubicBezTo>
                <a:lnTo>
                  <a:pt x="1551083" y="3528300"/>
                </a:lnTo>
                <a:lnTo>
                  <a:pt x="1552353" y="3528497"/>
                </a:lnTo>
                <a:lnTo>
                  <a:pt x="1518990" y="3871027"/>
                </a:lnTo>
                <a:cubicBezTo>
                  <a:pt x="1500073" y="4032824"/>
                  <a:pt x="1477414" y="4199871"/>
                  <a:pt x="1450970" y="4370466"/>
                </a:cubicBezTo>
                <a:cubicBezTo>
                  <a:pt x="1427831" y="4519737"/>
                  <a:pt x="1402751" y="4665541"/>
                  <a:pt x="1376106" y="4806801"/>
                </a:cubicBezTo>
                <a:lnTo>
                  <a:pt x="1332896" y="5016583"/>
                </a:lnTo>
                <a:lnTo>
                  <a:pt x="1306388" y="5165503"/>
                </a:lnTo>
                <a:cubicBezTo>
                  <a:pt x="1276383" y="5325525"/>
                  <a:pt x="1243869" y="5490912"/>
                  <a:pt x="1209040" y="5659996"/>
                </a:cubicBezTo>
                <a:lnTo>
                  <a:pt x="1104006" y="6148211"/>
                </a:lnTo>
                <a:lnTo>
                  <a:pt x="1077352" y="6144079"/>
                </a:lnTo>
                <a:lnTo>
                  <a:pt x="1159349" y="6244054"/>
                </a:lnTo>
                <a:cubicBezTo>
                  <a:pt x="1238524" y="6343248"/>
                  <a:pt x="1295294" y="6427093"/>
                  <a:pt x="1262439" y="6449540"/>
                </a:cubicBezTo>
                <a:cubicBezTo>
                  <a:pt x="1218632" y="6479468"/>
                  <a:pt x="868341" y="6417824"/>
                  <a:pt x="812357" y="6321020"/>
                </a:cubicBezTo>
                <a:cubicBezTo>
                  <a:pt x="791363" y="6284718"/>
                  <a:pt x="797326" y="6218860"/>
                  <a:pt x="814798" y="6148159"/>
                </a:cubicBezTo>
                <a:lnTo>
                  <a:pt x="827242" y="6105309"/>
                </a:lnTo>
                <a:lnTo>
                  <a:pt x="815940" y="6103557"/>
                </a:lnTo>
                <a:lnTo>
                  <a:pt x="1127721" y="4092236"/>
                </a:lnTo>
                <a:cubicBezTo>
                  <a:pt x="1135712" y="4040689"/>
                  <a:pt x="1100402" y="3992425"/>
                  <a:pt x="1048856" y="3984435"/>
                </a:cubicBezTo>
                <a:cubicBezTo>
                  <a:pt x="997310" y="3976444"/>
                  <a:pt x="949046" y="4011754"/>
                  <a:pt x="941055" y="4063300"/>
                </a:cubicBezTo>
                <a:lnTo>
                  <a:pt x="629275" y="6074622"/>
                </a:lnTo>
                <a:lnTo>
                  <a:pt x="602709" y="6070504"/>
                </a:lnTo>
                <a:lnTo>
                  <a:pt x="601597" y="6115110"/>
                </a:lnTo>
                <a:cubicBezTo>
                  <a:pt x="596844" y="6187783"/>
                  <a:pt x="582588" y="6252356"/>
                  <a:pt x="551589" y="6280598"/>
                </a:cubicBezTo>
                <a:cubicBezTo>
                  <a:pt x="468925" y="6355910"/>
                  <a:pt x="116410" y="6308610"/>
                  <a:pt x="83720" y="6266823"/>
                </a:cubicBezTo>
                <a:cubicBezTo>
                  <a:pt x="59203" y="6235483"/>
                  <a:pt x="138692" y="6172760"/>
                  <a:pt x="244183" y="6102192"/>
                </a:cubicBezTo>
                <a:lnTo>
                  <a:pt x="352599" y="6031733"/>
                </a:lnTo>
                <a:lnTo>
                  <a:pt x="336282" y="6029204"/>
                </a:lnTo>
                <a:lnTo>
                  <a:pt x="383985" y="5532103"/>
                </a:lnTo>
                <a:cubicBezTo>
                  <a:pt x="401981" y="5360411"/>
                  <a:pt x="421063" y="5192941"/>
                  <a:pt x="440914" y="5031345"/>
                </a:cubicBezTo>
                <a:lnTo>
                  <a:pt x="475349" y="4770835"/>
                </a:lnTo>
                <a:lnTo>
                  <a:pt x="479342" y="4729835"/>
                </a:lnTo>
                <a:cubicBezTo>
                  <a:pt x="498259" y="4568038"/>
                  <a:pt x="520917" y="4400991"/>
                  <a:pt x="547362" y="4230395"/>
                </a:cubicBezTo>
                <a:cubicBezTo>
                  <a:pt x="573806" y="4059800"/>
                  <a:pt x="602785" y="3893733"/>
                  <a:pt x="633740" y="3733802"/>
                </a:cubicBezTo>
                <a:lnTo>
                  <a:pt x="695355" y="3445409"/>
                </a:lnTo>
                <a:lnTo>
                  <a:pt x="688734" y="3443202"/>
                </a:lnTo>
                <a:lnTo>
                  <a:pt x="688623" y="3441985"/>
                </a:lnTo>
                <a:lnTo>
                  <a:pt x="712033" y="3311390"/>
                </a:lnTo>
                <a:cubicBezTo>
                  <a:pt x="741881" y="3118837"/>
                  <a:pt x="755161" y="2931591"/>
                  <a:pt x="753535" y="2755360"/>
                </a:cubicBezTo>
                <a:lnTo>
                  <a:pt x="748328" y="2656235"/>
                </a:lnTo>
                <a:lnTo>
                  <a:pt x="629856" y="2891618"/>
                </a:lnTo>
                <a:lnTo>
                  <a:pt x="649646" y="2902285"/>
                </a:lnTo>
                <a:lnTo>
                  <a:pt x="576234" y="3062456"/>
                </a:lnTo>
                <a:lnTo>
                  <a:pt x="547991" y="3047232"/>
                </a:lnTo>
                <a:lnTo>
                  <a:pt x="506428" y="3138889"/>
                </a:lnTo>
                <a:lnTo>
                  <a:pt x="276283" y="3774866"/>
                </a:lnTo>
                <a:lnTo>
                  <a:pt x="279275" y="3775488"/>
                </a:lnTo>
                <a:lnTo>
                  <a:pt x="267986" y="3855437"/>
                </a:lnTo>
                <a:lnTo>
                  <a:pt x="261309" y="3854049"/>
                </a:lnTo>
                <a:lnTo>
                  <a:pt x="275810" y="3887095"/>
                </a:lnTo>
                <a:cubicBezTo>
                  <a:pt x="301821" y="3969664"/>
                  <a:pt x="299623" y="4057147"/>
                  <a:pt x="271182" y="4134461"/>
                </a:cubicBezTo>
                <a:lnTo>
                  <a:pt x="241842" y="4192453"/>
                </a:lnTo>
                <a:lnTo>
                  <a:pt x="234994" y="4127704"/>
                </a:lnTo>
                <a:cubicBezTo>
                  <a:pt x="235390" y="4093942"/>
                  <a:pt x="240057" y="4062641"/>
                  <a:pt x="249233" y="4034944"/>
                </a:cubicBezTo>
                <a:cubicBezTo>
                  <a:pt x="195166" y="4067526"/>
                  <a:pt x="170319" y="4137019"/>
                  <a:pt x="173854" y="4223035"/>
                </a:cubicBezTo>
                <a:lnTo>
                  <a:pt x="181698" y="4289347"/>
                </a:lnTo>
                <a:lnTo>
                  <a:pt x="180090" y="4289292"/>
                </a:lnTo>
                <a:cubicBezTo>
                  <a:pt x="60526" y="4270758"/>
                  <a:pt x="-18435" y="4139844"/>
                  <a:pt x="3725" y="3996887"/>
                </a:cubicBezTo>
                <a:cubicBezTo>
                  <a:pt x="12035" y="3943278"/>
                  <a:pt x="33386" y="3895589"/>
                  <a:pt x="63132" y="3857895"/>
                </a:cubicBezTo>
                <a:lnTo>
                  <a:pt x="78586" y="3842995"/>
                </a:lnTo>
                <a:lnTo>
                  <a:pt x="73440" y="3842871"/>
                </a:lnTo>
                <a:lnTo>
                  <a:pt x="80530" y="3816479"/>
                </a:lnTo>
                <a:lnTo>
                  <a:pt x="71027" y="3814504"/>
                </a:lnTo>
                <a:lnTo>
                  <a:pt x="92527" y="3736677"/>
                </a:lnTo>
                <a:lnTo>
                  <a:pt x="101469" y="3738536"/>
                </a:lnTo>
                <a:lnTo>
                  <a:pt x="292199" y="3028571"/>
                </a:lnTo>
                <a:lnTo>
                  <a:pt x="334398" y="2932097"/>
                </a:lnTo>
                <a:lnTo>
                  <a:pt x="254271" y="2888905"/>
                </a:lnTo>
                <a:lnTo>
                  <a:pt x="322422" y="2779965"/>
                </a:lnTo>
                <a:lnTo>
                  <a:pt x="648998" y="2212857"/>
                </a:lnTo>
                <a:lnTo>
                  <a:pt x="674399" y="2154785"/>
                </a:lnTo>
                <a:lnTo>
                  <a:pt x="680458" y="2160338"/>
                </a:lnTo>
                <a:lnTo>
                  <a:pt x="679398" y="2155904"/>
                </a:lnTo>
                <a:lnTo>
                  <a:pt x="769828" y="2106996"/>
                </a:lnTo>
                <a:lnTo>
                  <a:pt x="1036409" y="2011328"/>
                </a:lnTo>
                <a:lnTo>
                  <a:pt x="1025900" y="1984242"/>
                </a:lnTo>
                <a:lnTo>
                  <a:pt x="1025604" y="1984196"/>
                </a:lnTo>
                <a:lnTo>
                  <a:pt x="1113069" y="1903909"/>
                </a:lnTo>
                <a:lnTo>
                  <a:pt x="1186471" y="1971158"/>
                </a:lnTo>
                <a:lnTo>
                  <a:pt x="1212536" y="1803010"/>
                </a:lnTo>
                <a:lnTo>
                  <a:pt x="1236189" y="1806677"/>
                </a:lnTo>
                <a:lnTo>
                  <a:pt x="1168003" y="1784604"/>
                </a:lnTo>
                <a:cubicBezTo>
                  <a:pt x="977439" y="1687094"/>
                  <a:pt x="839205" y="1503631"/>
                  <a:pt x="789657" y="1287211"/>
                </a:cubicBezTo>
                <a:lnTo>
                  <a:pt x="783377" y="1239345"/>
                </a:lnTo>
                <a:lnTo>
                  <a:pt x="764503" y="1245304"/>
                </a:lnTo>
                <a:cubicBezTo>
                  <a:pt x="697021" y="1248759"/>
                  <a:pt x="638703" y="1181017"/>
                  <a:pt x="634247" y="1093999"/>
                </a:cubicBezTo>
                <a:cubicBezTo>
                  <a:pt x="629792" y="1006981"/>
                  <a:pt x="680887" y="933638"/>
                  <a:pt x="748370" y="930183"/>
                </a:cubicBezTo>
                <a:lnTo>
                  <a:pt x="788582" y="938482"/>
                </a:lnTo>
                <a:lnTo>
                  <a:pt x="795022" y="906920"/>
                </a:lnTo>
                <a:lnTo>
                  <a:pt x="796190" y="903096"/>
                </a:lnTo>
                <a:lnTo>
                  <a:pt x="801847" y="629468"/>
                </a:lnTo>
                <a:lnTo>
                  <a:pt x="775825" y="583615"/>
                </a:lnTo>
                <a:cubicBezTo>
                  <a:pt x="680655" y="400361"/>
                  <a:pt x="639164" y="202248"/>
                  <a:pt x="663800" y="0"/>
                </a:cubicBezTo>
                <a:lnTo>
                  <a:pt x="747664" y="87803"/>
                </a:lnTo>
                <a:lnTo>
                  <a:pt x="814392" y="71373"/>
                </a:lnTo>
                <a:cubicBezTo>
                  <a:pt x="993594" y="33574"/>
                  <a:pt x="1195203" y="22010"/>
                  <a:pt x="1406685" y="41764"/>
                </a:cubicBezTo>
                <a:lnTo>
                  <a:pt x="1530842" y="57188"/>
                </a:lnTo>
                <a:lnTo>
                  <a:pt x="1530810" y="57388"/>
                </a:lnTo>
                <a:close/>
              </a:path>
            </a:pathLst>
          </a:custGeom>
          <a:solidFill>
            <a:srgbClr val="00B9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7932131" y="2269285"/>
            <a:ext cx="1211542" cy="3681353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00B9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9963200" y="2235536"/>
            <a:ext cx="1302390" cy="3717660"/>
          </a:xfrm>
          <a:custGeom>
            <a:avLst/>
            <a:gdLst>
              <a:gd name="connsiteX0" fmla="*/ 1024821 w 2060380"/>
              <a:gd name="connsiteY0" fmla="*/ 0 h 6260605"/>
              <a:gd name="connsiteX1" fmla="*/ 1767782 w 2060380"/>
              <a:gd name="connsiteY1" fmla="*/ 742961 h 6260605"/>
              <a:gd name="connsiteX2" fmla="*/ 1763946 w 2060380"/>
              <a:gd name="connsiteY2" fmla="*/ 818926 h 6260605"/>
              <a:gd name="connsiteX3" fmla="*/ 1756768 w 2060380"/>
              <a:gd name="connsiteY3" fmla="*/ 865963 h 6260605"/>
              <a:gd name="connsiteX4" fmla="*/ 1782026 w 2060380"/>
              <a:gd name="connsiteY4" fmla="*/ 865129 h 6260605"/>
              <a:gd name="connsiteX5" fmla="*/ 1866691 w 2060380"/>
              <a:gd name="connsiteY5" fmla="*/ 1045937 h 6260605"/>
              <a:gd name="connsiteX6" fmla="*/ 1712646 w 2060380"/>
              <a:gd name="connsiteY6" fmla="*/ 1172941 h 6260605"/>
              <a:gd name="connsiteX7" fmla="*/ 1703217 w 2060380"/>
              <a:gd name="connsiteY7" fmla="*/ 1168076 h 6260605"/>
              <a:gd name="connsiteX8" fmla="*/ 1690659 w 2060380"/>
              <a:gd name="connsiteY8" fmla="*/ 1211060 h 6260605"/>
              <a:gd name="connsiteX9" fmla="*/ 1240587 w 2060380"/>
              <a:gd name="connsiteY9" fmla="*/ 1644626 h 6260605"/>
              <a:gd name="connsiteX10" fmla="*/ 1169824 w 2060380"/>
              <a:gd name="connsiteY10" fmla="*/ 1655993 h 6260605"/>
              <a:gd name="connsiteX11" fmla="*/ 1193759 w 2060380"/>
              <a:gd name="connsiteY11" fmla="*/ 1655993 h 6260605"/>
              <a:gd name="connsiteX12" fmla="*/ 1193759 w 2060380"/>
              <a:gd name="connsiteY12" fmla="*/ 1826149 h 6260605"/>
              <a:gd name="connsiteX13" fmla="*/ 1276595 w 2060380"/>
              <a:gd name="connsiteY13" fmla="*/ 1770938 h 6260605"/>
              <a:gd name="connsiteX14" fmla="*/ 1350731 w 2060380"/>
              <a:gd name="connsiteY14" fmla="*/ 1863676 h 6260605"/>
              <a:gd name="connsiteX15" fmla="*/ 1346180 w 2060380"/>
              <a:gd name="connsiteY15" fmla="*/ 1863676 h 6260605"/>
              <a:gd name="connsiteX16" fmla="*/ 1334205 w 2060380"/>
              <a:gd name="connsiteY16" fmla="*/ 1884403 h 6260605"/>
              <a:gd name="connsiteX17" fmla="*/ 1591126 w 2060380"/>
              <a:gd name="connsiteY17" fmla="*/ 2024208 h 6260605"/>
              <a:gd name="connsiteX18" fmla="*/ 1666548 w 2060380"/>
              <a:gd name="connsiteY18" fmla="*/ 2081492 h 6260605"/>
              <a:gd name="connsiteX19" fmla="*/ 1662063 w 2060380"/>
              <a:gd name="connsiteY19" fmla="*/ 2092448 h 6260605"/>
              <a:gd name="connsiteX20" fmla="*/ 1671659 w 2060380"/>
              <a:gd name="connsiteY20" fmla="*/ 2086050 h 6260605"/>
              <a:gd name="connsiteX21" fmla="*/ 1915499 w 2060380"/>
              <a:gd name="connsiteY21" fmla="*/ 3008070 h 6260605"/>
              <a:gd name="connsiteX22" fmla="*/ 2006345 w 2060380"/>
              <a:gd name="connsiteY22" fmla="*/ 3840825 h 6260605"/>
              <a:gd name="connsiteX23" fmla="*/ 2022965 w 2060380"/>
              <a:gd name="connsiteY23" fmla="*/ 3862695 h 6260605"/>
              <a:gd name="connsiteX24" fmla="*/ 2060380 w 2060380"/>
              <a:gd name="connsiteY24" fmla="*/ 4009147 h 6260605"/>
              <a:gd name="connsiteX25" fmla="*/ 1841305 w 2060380"/>
              <a:gd name="connsiteY25" fmla="*/ 4271085 h 6260605"/>
              <a:gd name="connsiteX26" fmla="*/ 1839708 w 2060380"/>
              <a:gd name="connsiteY26" fmla="*/ 4270893 h 6260605"/>
              <a:gd name="connsiteX27" fmla="*/ 1857617 w 2060380"/>
              <a:gd name="connsiteY27" fmla="*/ 4206565 h 6260605"/>
              <a:gd name="connsiteX28" fmla="*/ 1811940 w 2060380"/>
              <a:gd name="connsiteY28" fmla="*/ 4009147 h 6260605"/>
              <a:gd name="connsiteX29" fmla="*/ 1811802 w 2060380"/>
              <a:gd name="connsiteY29" fmla="*/ 4102994 h 6260605"/>
              <a:gd name="connsiteX30" fmla="*/ 1795116 w 2060380"/>
              <a:gd name="connsiteY30" fmla="*/ 4165929 h 6260605"/>
              <a:gd name="connsiteX31" fmla="*/ 1775006 w 2060380"/>
              <a:gd name="connsiteY31" fmla="*/ 4104127 h 6260605"/>
              <a:gd name="connsiteX32" fmla="*/ 1808325 w 2060380"/>
              <a:gd name="connsiteY32" fmla="*/ 3858972 h 6260605"/>
              <a:gd name="connsiteX33" fmla="*/ 1831516 w 2060380"/>
              <a:gd name="connsiteY33" fmla="*/ 3822576 h 6260605"/>
              <a:gd name="connsiteX34" fmla="*/ 1686899 w 2060380"/>
              <a:gd name="connsiteY34" fmla="*/ 3084270 h 6260605"/>
              <a:gd name="connsiteX35" fmla="*/ 1529980 w 2060380"/>
              <a:gd name="connsiteY35" fmla="*/ 2521526 h 6260605"/>
              <a:gd name="connsiteX36" fmla="*/ 1499454 w 2060380"/>
              <a:gd name="connsiteY36" fmla="*/ 2667415 h 6260605"/>
              <a:gd name="connsiteX37" fmla="*/ 1455292 w 2060380"/>
              <a:gd name="connsiteY37" fmla="*/ 3223239 h 6260605"/>
              <a:gd name="connsiteX38" fmla="*/ 1457316 w 2060380"/>
              <a:gd name="connsiteY38" fmla="*/ 3309061 h 6260605"/>
              <a:gd name="connsiteX39" fmla="*/ 1458601 w 2060380"/>
              <a:gd name="connsiteY39" fmla="*/ 3309061 h 6260605"/>
              <a:gd name="connsiteX40" fmla="*/ 1478101 w 2060380"/>
              <a:gd name="connsiteY40" fmla="*/ 3652659 h 6260605"/>
              <a:gd name="connsiteX41" fmla="*/ 1487390 w 2060380"/>
              <a:gd name="connsiteY41" fmla="*/ 4156623 h 6260605"/>
              <a:gd name="connsiteX42" fmla="*/ 1480249 w 2060380"/>
              <a:gd name="connsiteY42" fmla="*/ 4599276 h 6260605"/>
              <a:gd name="connsiteX43" fmla="*/ 1469684 w 2060380"/>
              <a:gd name="connsiteY43" fmla="*/ 4813201 h 6260605"/>
              <a:gd name="connsiteX44" fmla="*/ 1466301 w 2060380"/>
              <a:gd name="connsiteY44" fmla="*/ 4964424 h 6260605"/>
              <a:gd name="connsiteX45" fmla="*/ 1445850 w 2060380"/>
              <a:gd name="connsiteY45" fmla="*/ 5467993 h 6260605"/>
              <a:gd name="connsiteX46" fmla="*/ 1416842 w 2060380"/>
              <a:gd name="connsiteY46" fmla="*/ 5966536 h 6260605"/>
              <a:gd name="connsiteX47" fmla="*/ 1389869 w 2060380"/>
              <a:gd name="connsiteY47" fmla="*/ 5966536 h 6260605"/>
              <a:gd name="connsiteX48" fmla="*/ 1486213 w 2060380"/>
              <a:gd name="connsiteY48" fmla="*/ 6052770 h 6260605"/>
              <a:gd name="connsiteX49" fmla="*/ 1619563 w 2060380"/>
              <a:gd name="connsiteY49" fmla="*/ 6240039 h 6260605"/>
              <a:gd name="connsiteX50" fmla="*/ 1155106 w 2060380"/>
              <a:gd name="connsiteY50" fmla="*/ 6181981 h 6260605"/>
              <a:gd name="connsiteX51" fmla="*/ 1131039 w 2060380"/>
              <a:gd name="connsiteY51" fmla="*/ 6010786 h 6260605"/>
              <a:gd name="connsiteX52" fmla="*/ 1136772 w 2060380"/>
              <a:gd name="connsiteY52" fmla="*/ 5966536 h 6260605"/>
              <a:gd name="connsiteX53" fmla="*/ 1125335 w 2060380"/>
              <a:gd name="connsiteY53" fmla="*/ 5966536 h 6260605"/>
              <a:gd name="connsiteX54" fmla="*/ 1125336 w 2060380"/>
              <a:gd name="connsiteY54" fmla="*/ 3931193 h 6260605"/>
              <a:gd name="connsiteX55" fmla="*/ 1030888 w 2060380"/>
              <a:gd name="connsiteY55" fmla="*/ 3836745 h 6260605"/>
              <a:gd name="connsiteX56" fmla="*/ 936440 w 2060380"/>
              <a:gd name="connsiteY56" fmla="*/ 3931193 h 6260605"/>
              <a:gd name="connsiteX57" fmla="*/ 936440 w 2060380"/>
              <a:gd name="connsiteY57" fmla="*/ 5966536 h 6260605"/>
              <a:gd name="connsiteX58" fmla="*/ 909558 w 2060380"/>
              <a:gd name="connsiteY58" fmla="*/ 5966536 h 6260605"/>
              <a:gd name="connsiteX59" fmla="*/ 915291 w 2060380"/>
              <a:gd name="connsiteY59" fmla="*/ 6010786 h 6260605"/>
              <a:gd name="connsiteX60" fmla="*/ 891224 w 2060380"/>
              <a:gd name="connsiteY60" fmla="*/ 6181981 h 6260605"/>
              <a:gd name="connsiteX61" fmla="*/ 426767 w 2060380"/>
              <a:gd name="connsiteY61" fmla="*/ 6240039 h 6260605"/>
              <a:gd name="connsiteX62" fmla="*/ 560117 w 2060380"/>
              <a:gd name="connsiteY62" fmla="*/ 6052770 h 6260605"/>
              <a:gd name="connsiteX63" fmla="*/ 656461 w 2060380"/>
              <a:gd name="connsiteY63" fmla="*/ 5966536 h 6260605"/>
              <a:gd name="connsiteX64" fmla="*/ 639949 w 2060380"/>
              <a:gd name="connsiteY64" fmla="*/ 5966536 h 6260605"/>
              <a:gd name="connsiteX65" fmla="*/ 610941 w 2060380"/>
              <a:gd name="connsiteY65" fmla="*/ 5467995 h 6260605"/>
              <a:gd name="connsiteX66" fmla="*/ 590490 w 2060380"/>
              <a:gd name="connsiteY66" fmla="*/ 4964426 h 6260605"/>
              <a:gd name="connsiteX67" fmla="*/ 584613 w 2060380"/>
              <a:gd name="connsiteY67" fmla="*/ 4701716 h 6260605"/>
              <a:gd name="connsiteX68" fmla="*/ 582279 w 2060380"/>
              <a:gd name="connsiteY68" fmla="*/ 4660588 h 6260605"/>
              <a:gd name="connsiteX69" fmla="*/ 572990 w 2060380"/>
              <a:gd name="connsiteY69" fmla="*/ 4156623 h 6260605"/>
              <a:gd name="connsiteX70" fmla="*/ 582279 w 2060380"/>
              <a:gd name="connsiteY70" fmla="*/ 3652659 h 6260605"/>
              <a:gd name="connsiteX71" fmla="*/ 598989 w 2060380"/>
              <a:gd name="connsiteY71" fmla="*/ 3358232 h 6260605"/>
              <a:gd name="connsiteX72" fmla="*/ 592109 w 2060380"/>
              <a:gd name="connsiteY72" fmla="*/ 3357065 h 6260605"/>
              <a:gd name="connsiteX73" fmla="*/ 591813 w 2060380"/>
              <a:gd name="connsiteY73" fmla="*/ 3355879 h 6260605"/>
              <a:gd name="connsiteX74" fmla="*/ 594941 w 2060380"/>
              <a:gd name="connsiteY74" fmla="*/ 3223239 h 6260605"/>
              <a:gd name="connsiteX75" fmla="*/ 550779 w 2060380"/>
              <a:gd name="connsiteY75" fmla="*/ 2667415 h 6260605"/>
              <a:gd name="connsiteX76" fmla="*/ 521113 w 2060380"/>
              <a:gd name="connsiteY76" fmla="*/ 2525634 h 6260605"/>
              <a:gd name="connsiteX77" fmla="*/ 365339 w 2060380"/>
              <a:gd name="connsiteY77" fmla="*/ 3084270 h 6260605"/>
              <a:gd name="connsiteX78" fmla="*/ 222637 w 2060380"/>
              <a:gd name="connsiteY78" fmla="*/ 3812802 h 6260605"/>
              <a:gd name="connsiteX79" fmla="*/ 252055 w 2060380"/>
              <a:gd name="connsiteY79" fmla="*/ 3858972 h 6260605"/>
              <a:gd name="connsiteX80" fmla="*/ 285374 w 2060380"/>
              <a:gd name="connsiteY80" fmla="*/ 4104127 h 6260605"/>
              <a:gd name="connsiteX81" fmla="*/ 265264 w 2060380"/>
              <a:gd name="connsiteY81" fmla="*/ 4165929 h 6260605"/>
              <a:gd name="connsiteX82" fmla="*/ 248578 w 2060380"/>
              <a:gd name="connsiteY82" fmla="*/ 4102994 h 6260605"/>
              <a:gd name="connsiteX83" fmla="*/ 248440 w 2060380"/>
              <a:gd name="connsiteY83" fmla="*/ 4009147 h 6260605"/>
              <a:gd name="connsiteX84" fmla="*/ 202763 w 2060380"/>
              <a:gd name="connsiteY84" fmla="*/ 4206565 h 6260605"/>
              <a:gd name="connsiteX85" fmla="*/ 220672 w 2060380"/>
              <a:gd name="connsiteY85" fmla="*/ 4270893 h 6260605"/>
              <a:gd name="connsiteX86" fmla="*/ 219075 w 2060380"/>
              <a:gd name="connsiteY86" fmla="*/ 4271085 h 6260605"/>
              <a:gd name="connsiteX87" fmla="*/ 0 w 2060380"/>
              <a:gd name="connsiteY87" fmla="*/ 4009147 h 6260605"/>
              <a:gd name="connsiteX88" fmla="*/ 37414 w 2060380"/>
              <a:gd name="connsiteY88" fmla="*/ 3862695 h 6260605"/>
              <a:gd name="connsiteX89" fmla="*/ 50403 w 2060380"/>
              <a:gd name="connsiteY89" fmla="*/ 3845604 h 6260605"/>
              <a:gd name="connsiteX90" fmla="*/ 45299 w 2060380"/>
              <a:gd name="connsiteY90" fmla="*/ 3846270 h 6260605"/>
              <a:gd name="connsiteX91" fmla="*/ 136739 w 2060380"/>
              <a:gd name="connsiteY91" fmla="*/ 3008070 h 6260605"/>
              <a:gd name="connsiteX92" fmla="*/ 380579 w 2060380"/>
              <a:gd name="connsiteY92" fmla="*/ 2086050 h 6260605"/>
              <a:gd name="connsiteX93" fmla="*/ 387417 w 2060380"/>
              <a:gd name="connsiteY93" fmla="*/ 2090609 h 6260605"/>
              <a:gd name="connsiteX94" fmla="*/ 385690 w 2060380"/>
              <a:gd name="connsiteY94" fmla="*/ 2086390 h 6260605"/>
              <a:gd name="connsiteX95" fmla="*/ 467561 w 2060380"/>
              <a:gd name="connsiteY95" fmla="*/ 2024207 h 6260605"/>
              <a:gd name="connsiteX96" fmla="*/ 716342 w 2060380"/>
              <a:gd name="connsiteY96" fmla="*/ 1888832 h 6260605"/>
              <a:gd name="connsiteX97" fmla="*/ 701807 w 2060380"/>
              <a:gd name="connsiteY97" fmla="*/ 1863676 h 6260605"/>
              <a:gd name="connsiteX98" fmla="*/ 701507 w 2060380"/>
              <a:gd name="connsiteY98" fmla="*/ 1863676 h 6260605"/>
              <a:gd name="connsiteX99" fmla="*/ 775642 w 2060380"/>
              <a:gd name="connsiteY99" fmla="*/ 1770938 h 6260605"/>
              <a:gd name="connsiteX100" fmla="*/ 858479 w 2060380"/>
              <a:gd name="connsiteY100" fmla="*/ 1826150 h 6260605"/>
              <a:gd name="connsiteX101" fmla="*/ 858479 w 2060380"/>
              <a:gd name="connsiteY101" fmla="*/ 1655993 h 6260605"/>
              <a:gd name="connsiteX102" fmla="*/ 882414 w 2060380"/>
              <a:gd name="connsiteY102" fmla="*/ 1655993 h 6260605"/>
              <a:gd name="connsiteX103" fmla="*/ 811651 w 2060380"/>
              <a:gd name="connsiteY103" fmla="*/ 1644626 h 6260605"/>
              <a:gd name="connsiteX104" fmla="*/ 361579 w 2060380"/>
              <a:gd name="connsiteY104" fmla="*/ 1211060 h 6260605"/>
              <a:gd name="connsiteX105" fmla="*/ 348041 w 2060380"/>
              <a:gd name="connsiteY105" fmla="*/ 1164721 h 6260605"/>
              <a:gd name="connsiteX106" fmla="*/ 330303 w 2060380"/>
              <a:gd name="connsiteY106" fmla="*/ 1173501 h 6260605"/>
              <a:gd name="connsiteX107" fmla="*/ 178406 w 2060380"/>
              <a:gd name="connsiteY107" fmla="*/ 1043935 h 6260605"/>
              <a:gd name="connsiteX108" fmla="*/ 266088 w 2060380"/>
              <a:gd name="connsiteY108" fmla="*/ 864570 h 6260605"/>
              <a:gd name="connsiteX109" fmla="*/ 292867 w 2060380"/>
              <a:gd name="connsiteY109" fmla="*/ 865903 h 6260605"/>
              <a:gd name="connsiteX110" fmla="*/ 285696 w 2060380"/>
              <a:gd name="connsiteY110" fmla="*/ 818926 h 6260605"/>
              <a:gd name="connsiteX111" fmla="*/ 281860 w 2060380"/>
              <a:gd name="connsiteY111" fmla="*/ 742961 h 6260605"/>
              <a:gd name="connsiteX112" fmla="*/ 1024821 w 2060380"/>
              <a:gd name="connsiteY112" fmla="*/ 0 h 626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060380" h="6260605">
                <a:moveTo>
                  <a:pt x="1024821" y="0"/>
                </a:moveTo>
                <a:cubicBezTo>
                  <a:pt x="1435146" y="0"/>
                  <a:pt x="1767782" y="332636"/>
                  <a:pt x="1767782" y="742961"/>
                </a:cubicBezTo>
                <a:cubicBezTo>
                  <a:pt x="1767782" y="768607"/>
                  <a:pt x="1766483" y="793950"/>
                  <a:pt x="1763946" y="818926"/>
                </a:cubicBezTo>
                <a:lnTo>
                  <a:pt x="1756768" y="865963"/>
                </a:lnTo>
                <a:lnTo>
                  <a:pt x="1782026" y="865129"/>
                </a:lnTo>
                <a:cubicBezTo>
                  <a:pt x="1847943" y="879987"/>
                  <a:pt x="1885849" y="960938"/>
                  <a:pt x="1866691" y="1045937"/>
                </a:cubicBezTo>
                <a:cubicBezTo>
                  <a:pt x="1847532" y="1130937"/>
                  <a:pt x="1778563" y="1187799"/>
                  <a:pt x="1712646" y="1172941"/>
                </a:cubicBezTo>
                <a:lnTo>
                  <a:pt x="1703217" y="1168076"/>
                </a:lnTo>
                <a:lnTo>
                  <a:pt x="1690659" y="1211060"/>
                </a:lnTo>
                <a:cubicBezTo>
                  <a:pt x="1608544" y="1417336"/>
                  <a:pt x="1443838" y="1577458"/>
                  <a:pt x="1240587" y="1644626"/>
                </a:cubicBezTo>
                <a:lnTo>
                  <a:pt x="1169824" y="1655993"/>
                </a:lnTo>
                <a:lnTo>
                  <a:pt x="1193759" y="1655993"/>
                </a:lnTo>
                <a:lnTo>
                  <a:pt x="1193759" y="1826149"/>
                </a:lnTo>
                <a:lnTo>
                  <a:pt x="1276595" y="1770938"/>
                </a:lnTo>
                <a:lnTo>
                  <a:pt x="1350731" y="1863676"/>
                </a:lnTo>
                <a:lnTo>
                  <a:pt x="1346180" y="1863676"/>
                </a:lnTo>
                <a:lnTo>
                  <a:pt x="1334205" y="1884403"/>
                </a:lnTo>
                <a:lnTo>
                  <a:pt x="1591126" y="2024208"/>
                </a:lnTo>
                <a:lnTo>
                  <a:pt x="1666548" y="2081492"/>
                </a:lnTo>
                <a:lnTo>
                  <a:pt x="1662063" y="2092448"/>
                </a:lnTo>
                <a:lnTo>
                  <a:pt x="1671659" y="2086050"/>
                </a:lnTo>
                <a:lnTo>
                  <a:pt x="1915499" y="3008070"/>
                </a:lnTo>
                <a:lnTo>
                  <a:pt x="2006345" y="3840825"/>
                </a:lnTo>
                <a:lnTo>
                  <a:pt x="2022965" y="3862695"/>
                </a:lnTo>
                <a:cubicBezTo>
                  <a:pt x="2046587" y="3904501"/>
                  <a:pt x="2060380" y="3954898"/>
                  <a:pt x="2060380" y="4009147"/>
                </a:cubicBezTo>
                <a:cubicBezTo>
                  <a:pt x="2060380" y="4153811"/>
                  <a:pt x="1962297" y="4271085"/>
                  <a:pt x="1841305" y="4271085"/>
                </a:cubicBezTo>
                <a:lnTo>
                  <a:pt x="1839708" y="4270893"/>
                </a:lnTo>
                <a:lnTo>
                  <a:pt x="1857617" y="4206565"/>
                </a:lnTo>
                <a:cubicBezTo>
                  <a:pt x="1874287" y="4122106"/>
                  <a:pt x="1860378" y="4049627"/>
                  <a:pt x="1811940" y="4009147"/>
                </a:cubicBezTo>
                <a:cubicBezTo>
                  <a:pt x="1816765" y="4037923"/>
                  <a:pt x="1816582" y="4069569"/>
                  <a:pt x="1811802" y="4102994"/>
                </a:cubicBezTo>
                <a:lnTo>
                  <a:pt x="1795116" y="4165929"/>
                </a:lnTo>
                <a:lnTo>
                  <a:pt x="1775006" y="4104127"/>
                </a:lnTo>
                <a:cubicBezTo>
                  <a:pt x="1758744" y="4023369"/>
                  <a:pt x="1769973" y="3936582"/>
                  <a:pt x="1808325" y="3858972"/>
                </a:cubicBezTo>
                <a:lnTo>
                  <a:pt x="1831516" y="3822576"/>
                </a:lnTo>
                <a:lnTo>
                  <a:pt x="1686899" y="3084270"/>
                </a:lnTo>
                <a:lnTo>
                  <a:pt x="1529980" y="2521526"/>
                </a:lnTo>
                <a:lnTo>
                  <a:pt x="1499454" y="2667415"/>
                </a:lnTo>
                <a:cubicBezTo>
                  <a:pt x="1470851" y="2841316"/>
                  <a:pt x="1455292" y="3028387"/>
                  <a:pt x="1455292" y="3223239"/>
                </a:cubicBezTo>
                <a:lnTo>
                  <a:pt x="1457316" y="3309061"/>
                </a:lnTo>
                <a:lnTo>
                  <a:pt x="1458601" y="3309061"/>
                </a:lnTo>
                <a:lnTo>
                  <a:pt x="1478101" y="3652659"/>
                </a:lnTo>
                <a:cubicBezTo>
                  <a:pt x="1484192" y="3815444"/>
                  <a:pt x="1487390" y="3983991"/>
                  <a:pt x="1487390" y="4156623"/>
                </a:cubicBezTo>
                <a:cubicBezTo>
                  <a:pt x="1487390" y="4307677"/>
                  <a:pt x="1484941" y="4455602"/>
                  <a:pt x="1480249" y="4599276"/>
                </a:cubicBezTo>
                <a:lnTo>
                  <a:pt x="1469684" y="4813201"/>
                </a:lnTo>
                <a:lnTo>
                  <a:pt x="1466301" y="4964424"/>
                </a:lnTo>
                <a:cubicBezTo>
                  <a:pt x="1461163" y="5127154"/>
                  <a:pt x="1454367" y="5295570"/>
                  <a:pt x="1445850" y="5467993"/>
                </a:cubicBezTo>
                <a:lnTo>
                  <a:pt x="1416842" y="5966536"/>
                </a:lnTo>
                <a:lnTo>
                  <a:pt x="1389869" y="5966536"/>
                </a:lnTo>
                <a:lnTo>
                  <a:pt x="1486213" y="6052770"/>
                </a:lnTo>
                <a:cubicBezTo>
                  <a:pt x="1579649" y="6138666"/>
                  <a:pt x="1648592" y="6212825"/>
                  <a:pt x="1619563" y="6240039"/>
                </a:cubicBezTo>
                <a:cubicBezTo>
                  <a:pt x="1580858" y="6276325"/>
                  <a:pt x="1225258" y="6269067"/>
                  <a:pt x="1155106" y="6181981"/>
                </a:cubicBezTo>
                <a:cubicBezTo>
                  <a:pt x="1128799" y="6149324"/>
                  <a:pt x="1124604" y="6083329"/>
                  <a:pt x="1131039" y="6010786"/>
                </a:cubicBezTo>
                <a:lnTo>
                  <a:pt x="1136772" y="5966536"/>
                </a:lnTo>
                <a:lnTo>
                  <a:pt x="1125335" y="5966536"/>
                </a:lnTo>
                <a:lnTo>
                  <a:pt x="1125336" y="3931193"/>
                </a:lnTo>
                <a:cubicBezTo>
                  <a:pt x="1125336" y="3879031"/>
                  <a:pt x="1083050" y="3836745"/>
                  <a:pt x="1030888" y="3836745"/>
                </a:cubicBezTo>
                <a:cubicBezTo>
                  <a:pt x="978726" y="3836745"/>
                  <a:pt x="936440" y="3879031"/>
                  <a:pt x="936440" y="3931193"/>
                </a:cubicBezTo>
                <a:lnTo>
                  <a:pt x="936440" y="5966536"/>
                </a:lnTo>
                <a:lnTo>
                  <a:pt x="909558" y="5966536"/>
                </a:lnTo>
                <a:lnTo>
                  <a:pt x="915291" y="6010786"/>
                </a:lnTo>
                <a:cubicBezTo>
                  <a:pt x="921727" y="6083329"/>
                  <a:pt x="917531" y="6149324"/>
                  <a:pt x="891224" y="6181981"/>
                </a:cubicBezTo>
                <a:cubicBezTo>
                  <a:pt x="821072" y="6269067"/>
                  <a:pt x="465472" y="6276325"/>
                  <a:pt x="426767" y="6240039"/>
                </a:cubicBezTo>
                <a:cubicBezTo>
                  <a:pt x="397739" y="6212825"/>
                  <a:pt x="466682" y="6138666"/>
                  <a:pt x="560117" y="6052770"/>
                </a:cubicBezTo>
                <a:lnTo>
                  <a:pt x="656461" y="5966536"/>
                </a:lnTo>
                <a:lnTo>
                  <a:pt x="639949" y="5966536"/>
                </a:lnTo>
                <a:lnTo>
                  <a:pt x="610941" y="5467995"/>
                </a:lnTo>
                <a:cubicBezTo>
                  <a:pt x="602424" y="5295572"/>
                  <a:pt x="595628" y="5127156"/>
                  <a:pt x="590490" y="4964426"/>
                </a:cubicBezTo>
                <a:lnTo>
                  <a:pt x="584613" y="4701716"/>
                </a:lnTo>
                <a:lnTo>
                  <a:pt x="582279" y="4660588"/>
                </a:lnTo>
                <a:cubicBezTo>
                  <a:pt x="576188" y="4497803"/>
                  <a:pt x="572990" y="4329256"/>
                  <a:pt x="572990" y="4156623"/>
                </a:cubicBezTo>
                <a:cubicBezTo>
                  <a:pt x="572990" y="3983991"/>
                  <a:pt x="576188" y="3815444"/>
                  <a:pt x="582279" y="3652659"/>
                </a:cubicBezTo>
                <a:lnTo>
                  <a:pt x="598989" y="3358232"/>
                </a:lnTo>
                <a:lnTo>
                  <a:pt x="592109" y="3357065"/>
                </a:lnTo>
                <a:lnTo>
                  <a:pt x="591813" y="3355879"/>
                </a:lnTo>
                <a:lnTo>
                  <a:pt x="594941" y="3223239"/>
                </a:lnTo>
                <a:cubicBezTo>
                  <a:pt x="594941" y="3028387"/>
                  <a:pt x="579382" y="2841316"/>
                  <a:pt x="550779" y="2667415"/>
                </a:cubicBezTo>
                <a:lnTo>
                  <a:pt x="521113" y="2525634"/>
                </a:lnTo>
                <a:lnTo>
                  <a:pt x="365339" y="3084270"/>
                </a:lnTo>
                <a:lnTo>
                  <a:pt x="222637" y="3812802"/>
                </a:lnTo>
                <a:lnTo>
                  <a:pt x="252055" y="3858972"/>
                </a:lnTo>
                <a:cubicBezTo>
                  <a:pt x="290407" y="3936582"/>
                  <a:pt x="301636" y="4023369"/>
                  <a:pt x="285374" y="4104127"/>
                </a:cubicBezTo>
                <a:lnTo>
                  <a:pt x="265264" y="4165929"/>
                </a:lnTo>
                <a:lnTo>
                  <a:pt x="248578" y="4102994"/>
                </a:lnTo>
                <a:cubicBezTo>
                  <a:pt x="243798" y="4069569"/>
                  <a:pt x="243615" y="4037923"/>
                  <a:pt x="248440" y="4009147"/>
                </a:cubicBezTo>
                <a:cubicBezTo>
                  <a:pt x="200002" y="4049627"/>
                  <a:pt x="186093" y="4122106"/>
                  <a:pt x="202763" y="4206565"/>
                </a:cubicBezTo>
                <a:lnTo>
                  <a:pt x="220672" y="4270893"/>
                </a:lnTo>
                <a:lnTo>
                  <a:pt x="219075" y="4271085"/>
                </a:lnTo>
                <a:cubicBezTo>
                  <a:pt x="98083" y="4271085"/>
                  <a:pt x="0" y="4153811"/>
                  <a:pt x="0" y="4009147"/>
                </a:cubicBezTo>
                <a:cubicBezTo>
                  <a:pt x="0" y="3954898"/>
                  <a:pt x="13793" y="3904501"/>
                  <a:pt x="37414" y="3862695"/>
                </a:cubicBezTo>
                <a:lnTo>
                  <a:pt x="50403" y="3845604"/>
                </a:lnTo>
                <a:lnTo>
                  <a:pt x="45299" y="3846270"/>
                </a:lnTo>
                <a:lnTo>
                  <a:pt x="136739" y="3008070"/>
                </a:lnTo>
                <a:lnTo>
                  <a:pt x="380579" y="2086050"/>
                </a:lnTo>
                <a:lnTo>
                  <a:pt x="387417" y="2090609"/>
                </a:lnTo>
                <a:lnTo>
                  <a:pt x="385690" y="2086390"/>
                </a:lnTo>
                <a:lnTo>
                  <a:pt x="467561" y="2024207"/>
                </a:lnTo>
                <a:lnTo>
                  <a:pt x="716342" y="1888832"/>
                </a:lnTo>
                <a:lnTo>
                  <a:pt x="701807" y="1863676"/>
                </a:lnTo>
                <a:lnTo>
                  <a:pt x="701507" y="1863676"/>
                </a:lnTo>
                <a:lnTo>
                  <a:pt x="775642" y="1770938"/>
                </a:lnTo>
                <a:lnTo>
                  <a:pt x="858479" y="1826150"/>
                </a:lnTo>
                <a:lnTo>
                  <a:pt x="858479" y="1655993"/>
                </a:lnTo>
                <a:lnTo>
                  <a:pt x="882414" y="1655993"/>
                </a:lnTo>
                <a:lnTo>
                  <a:pt x="811651" y="1644626"/>
                </a:lnTo>
                <a:cubicBezTo>
                  <a:pt x="608400" y="1577458"/>
                  <a:pt x="443694" y="1417336"/>
                  <a:pt x="361579" y="1211060"/>
                </a:cubicBezTo>
                <a:lnTo>
                  <a:pt x="348041" y="1164721"/>
                </a:lnTo>
                <a:lnTo>
                  <a:pt x="330303" y="1173501"/>
                </a:lnTo>
                <a:cubicBezTo>
                  <a:pt x="264145" y="1187252"/>
                  <a:pt x="196139" y="1129243"/>
                  <a:pt x="178406" y="1043935"/>
                </a:cubicBezTo>
                <a:cubicBezTo>
                  <a:pt x="160674" y="958626"/>
                  <a:pt x="199931" y="878321"/>
                  <a:pt x="266088" y="864570"/>
                </a:cubicBezTo>
                <a:lnTo>
                  <a:pt x="292867" y="865903"/>
                </a:lnTo>
                <a:lnTo>
                  <a:pt x="285696" y="818926"/>
                </a:lnTo>
                <a:cubicBezTo>
                  <a:pt x="283160" y="793950"/>
                  <a:pt x="281860" y="768607"/>
                  <a:pt x="281860" y="742961"/>
                </a:cubicBezTo>
                <a:cubicBezTo>
                  <a:pt x="281860" y="332636"/>
                  <a:pt x="614496" y="0"/>
                  <a:pt x="1024821" y="0"/>
                </a:cubicBezTo>
                <a:close/>
              </a:path>
            </a:pathLst>
          </a:custGeom>
          <a:solidFill>
            <a:srgbClr val="00B9B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3187" y="1412551"/>
            <a:ext cx="207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TASK 1</a:t>
            </a:r>
            <a:endParaRPr lang="en-US" sz="2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683698" y="2033585"/>
            <a:ext cx="1063964" cy="4023360"/>
            <a:chOff x="2056516" y="270084"/>
            <a:chExt cx="1654551" cy="6256647"/>
          </a:xfrm>
          <a:effectLst/>
        </p:grpSpPr>
        <p:sp>
          <p:nvSpPr>
            <p:cNvPr id="30" name="Freeform 29"/>
            <p:cNvSpPr/>
            <p:nvPr/>
          </p:nvSpPr>
          <p:spPr>
            <a:xfrm flipH="1">
              <a:off x="2979794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227147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2923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2386306" y="3575187"/>
              <a:ext cx="994621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260646" y="412617"/>
              <a:ext cx="1236449" cy="1532586"/>
            </a:xfrm>
            <a:prstGeom prst="roundRect">
              <a:avLst>
                <a:gd name="adj" fmla="val 31846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 rot="762122">
              <a:off x="341238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 rot="20895462">
              <a:off x="2129390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465523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118644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2416590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825026">
              <a:off x="3115731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20670371">
              <a:off x="2793331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2637544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2189129" y="270084"/>
              <a:ext cx="1364433" cy="894578"/>
            </a:xfrm>
            <a:custGeom>
              <a:avLst/>
              <a:gdLst>
                <a:gd name="connsiteX0" fmla="*/ 672208 w 1344415"/>
                <a:gd name="connsiteY0" fmla="*/ 0 h 894578"/>
                <a:gd name="connsiteX1" fmla="*/ 1344415 w 1344415"/>
                <a:gd name="connsiteY1" fmla="*/ 729654 h 894578"/>
                <a:gd name="connsiteX2" fmla="*/ 1330759 w 1344415"/>
                <a:gd name="connsiteY2" fmla="*/ 876704 h 894578"/>
                <a:gd name="connsiteX3" fmla="*/ 1325647 w 1344415"/>
                <a:gd name="connsiteY3" fmla="*/ 894578 h 894578"/>
                <a:gd name="connsiteX4" fmla="*/ 1211124 w 1344415"/>
                <a:gd name="connsiteY4" fmla="*/ 894578 h 894578"/>
                <a:gd name="connsiteX5" fmla="*/ 1211124 w 1344415"/>
                <a:gd name="connsiteY5" fmla="*/ 772088 h 894578"/>
                <a:gd name="connsiteX6" fmla="*/ 1200775 w 1344415"/>
                <a:gd name="connsiteY6" fmla="*/ 772088 h 894578"/>
                <a:gd name="connsiteX7" fmla="*/ 1194524 w 1344415"/>
                <a:gd name="connsiteY7" fmla="*/ 704773 h 894578"/>
                <a:gd name="connsiteX8" fmla="*/ 867424 w 1344415"/>
                <a:gd name="connsiteY8" fmla="*/ 415396 h 894578"/>
                <a:gd name="connsiteX9" fmla="*/ 737462 w 1344415"/>
                <a:gd name="connsiteY9" fmla="*/ 443878 h 894578"/>
                <a:gd name="connsiteX10" fmla="*/ 668340 w 1344415"/>
                <a:gd name="connsiteY10" fmla="*/ 494464 h 894578"/>
                <a:gd name="connsiteX11" fmla="*/ 599218 w 1344415"/>
                <a:gd name="connsiteY11" fmla="*/ 443878 h 894578"/>
                <a:gd name="connsiteX12" fmla="*/ 469255 w 1344415"/>
                <a:gd name="connsiteY12" fmla="*/ 415396 h 894578"/>
                <a:gd name="connsiteX13" fmla="*/ 142156 w 1344415"/>
                <a:gd name="connsiteY13" fmla="*/ 704773 h 894578"/>
                <a:gd name="connsiteX14" fmla="*/ 135905 w 1344415"/>
                <a:gd name="connsiteY14" fmla="*/ 772088 h 894578"/>
                <a:gd name="connsiteX15" fmla="*/ 132132 w 1344415"/>
                <a:gd name="connsiteY15" fmla="*/ 772088 h 894578"/>
                <a:gd name="connsiteX16" fmla="*/ 132132 w 1344415"/>
                <a:gd name="connsiteY16" fmla="*/ 894578 h 894578"/>
                <a:gd name="connsiteX17" fmla="*/ 18769 w 1344415"/>
                <a:gd name="connsiteY17" fmla="*/ 894578 h 894578"/>
                <a:gd name="connsiteX18" fmla="*/ 13658 w 1344415"/>
                <a:gd name="connsiteY18" fmla="*/ 876704 h 894578"/>
                <a:gd name="connsiteX19" fmla="*/ 0 w 1344415"/>
                <a:gd name="connsiteY19" fmla="*/ 729654 h 894578"/>
                <a:gd name="connsiteX20" fmla="*/ 672208 w 1344415"/>
                <a:gd name="connsiteY20" fmla="*/ 0 h 89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4415" h="894578">
                  <a:moveTo>
                    <a:pt x="672208" y="0"/>
                  </a:moveTo>
                  <a:cubicBezTo>
                    <a:pt x="1043457" y="0"/>
                    <a:pt x="1344415" y="326678"/>
                    <a:pt x="1344415" y="729654"/>
                  </a:cubicBezTo>
                  <a:cubicBezTo>
                    <a:pt x="1344415" y="780027"/>
                    <a:pt x="1339712" y="829207"/>
                    <a:pt x="1330759" y="876704"/>
                  </a:cubicBezTo>
                  <a:lnTo>
                    <a:pt x="1325647" y="894578"/>
                  </a:lnTo>
                  <a:lnTo>
                    <a:pt x="1211124" y="894578"/>
                  </a:lnTo>
                  <a:lnTo>
                    <a:pt x="1211124" y="772088"/>
                  </a:lnTo>
                  <a:lnTo>
                    <a:pt x="1200775" y="772088"/>
                  </a:lnTo>
                  <a:lnTo>
                    <a:pt x="1194524" y="704773"/>
                  </a:lnTo>
                  <a:cubicBezTo>
                    <a:pt x="1163390" y="539627"/>
                    <a:pt x="1028772" y="415396"/>
                    <a:pt x="867424" y="415396"/>
                  </a:cubicBezTo>
                  <a:cubicBezTo>
                    <a:pt x="821326" y="415396"/>
                    <a:pt x="777408" y="425538"/>
                    <a:pt x="737462" y="443878"/>
                  </a:cubicBezTo>
                  <a:lnTo>
                    <a:pt x="668340" y="494464"/>
                  </a:lnTo>
                  <a:lnTo>
                    <a:pt x="599218" y="443878"/>
                  </a:lnTo>
                  <a:cubicBezTo>
                    <a:pt x="559273" y="425538"/>
                    <a:pt x="515355" y="415396"/>
                    <a:pt x="469255" y="415396"/>
                  </a:cubicBezTo>
                  <a:cubicBezTo>
                    <a:pt x="307908" y="415396"/>
                    <a:pt x="173290" y="539627"/>
                    <a:pt x="142156" y="704773"/>
                  </a:cubicBezTo>
                  <a:lnTo>
                    <a:pt x="135905" y="772088"/>
                  </a:lnTo>
                  <a:lnTo>
                    <a:pt x="132132" y="772088"/>
                  </a:lnTo>
                  <a:lnTo>
                    <a:pt x="132132" y="894578"/>
                  </a:lnTo>
                  <a:lnTo>
                    <a:pt x="18769" y="894578"/>
                  </a:lnTo>
                  <a:lnTo>
                    <a:pt x="13658" y="876704"/>
                  </a:lnTo>
                  <a:cubicBezTo>
                    <a:pt x="4703" y="829207"/>
                    <a:pt x="0" y="780027"/>
                    <a:pt x="0" y="729654"/>
                  </a:cubicBezTo>
                  <a:cubicBezTo>
                    <a:pt x="0" y="326678"/>
                    <a:pt x="300959" y="0"/>
                    <a:pt x="672208" y="0"/>
                  </a:cubicBezTo>
                  <a:close/>
                </a:path>
              </a:pathLst>
            </a:custGeom>
            <a:solidFill>
              <a:srgbClr val="6556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Isosceles Triangle 42"/>
            <p:cNvSpPr/>
            <p:nvPr/>
          </p:nvSpPr>
          <p:spPr>
            <a:xfrm rot="10800000" flipH="1">
              <a:off x="3305570" y="3808139"/>
              <a:ext cx="125298" cy="1590920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 rot="10800000">
              <a:off x="2145692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0800000">
              <a:off x="2147624" y="2138816"/>
              <a:ext cx="1476375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>
              <a:gsLst>
                <a:gs pos="49000">
                  <a:schemeClr val="tx1">
                    <a:alpha val="12000"/>
                  </a:schemeClr>
                </a:gs>
                <a:gs pos="50000">
                  <a:srgbClr val="351330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709896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2524346" y="2037064"/>
              <a:ext cx="677128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solidFill>
              <a:srgbClr val="EEE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 rot="10800000">
              <a:off x="2260121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Isosceles Triangle 48"/>
            <p:cNvSpPr/>
            <p:nvPr/>
          </p:nvSpPr>
          <p:spPr>
            <a:xfrm rot="10800000" flipH="1">
              <a:off x="3317094" y="3754787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rot="10800000">
              <a:off x="2260121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Isosceles Triangle 50"/>
            <p:cNvSpPr/>
            <p:nvPr/>
          </p:nvSpPr>
          <p:spPr>
            <a:xfrm rot="10800000" flipH="1">
              <a:off x="3317094" y="3856429"/>
              <a:ext cx="205401" cy="593151"/>
            </a:xfrm>
            <a:prstGeom prst="triangle">
              <a:avLst>
                <a:gd name="adj" fmla="val 0"/>
              </a:avLst>
            </a:prstGeom>
            <a:solidFill>
              <a:srgbClr val="80BC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953039">
              <a:off x="3206520" y="2342226"/>
              <a:ext cx="504547" cy="1479739"/>
            </a:xfrm>
            <a:custGeom>
              <a:avLst/>
              <a:gdLst>
                <a:gd name="connsiteX0" fmla="*/ 205740 w 504547"/>
                <a:gd name="connsiteY0" fmla="*/ 0 h 1479739"/>
                <a:gd name="connsiteX1" fmla="*/ 449580 w 504547"/>
                <a:gd name="connsiteY1" fmla="*/ 922020 h 1479739"/>
                <a:gd name="connsiteX2" fmla="*/ 504547 w 504547"/>
                <a:gd name="connsiteY2" fmla="*/ 1425887 h 1479739"/>
                <a:gd name="connsiteX3" fmla="*/ 315298 w 504547"/>
                <a:gd name="connsiteY3" fmla="*/ 1479739 h 1479739"/>
                <a:gd name="connsiteX4" fmla="*/ 220980 w 504547"/>
                <a:gd name="connsiteY4" fmla="*/ 998220 h 1479739"/>
                <a:gd name="connsiteX5" fmla="*/ 0 w 504547"/>
                <a:gd name="connsiteY5" fmla="*/ 205740 h 1479739"/>
                <a:gd name="connsiteX6" fmla="*/ 45720 w 504547"/>
                <a:gd name="connsiteY6" fmla="*/ 106680 h 147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9">
                  <a:moveTo>
                    <a:pt x="205740" y="0"/>
                  </a:moveTo>
                  <a:lnTo>
                    <a:pt x="449580" y="922020"/>
                  </a:lnTo>
                  <a:lnTo>
                    <a:pt x="504547" y="1425887"/>
                  </a:lnTo>
                  <a:lnTo>
                    <a:pt x="315298" y="1479739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  <a:close/>
                </a:path>
              </a:pathLst>
            </a:custGeom>
            <a:solidFill>
              <a:srgbClr val="000000">
                <a:alpha val="1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 rot="20646961" flipH="1">
              <a:off x="2056516" y="2342226"/>
              <a:ext cx="504547" cy="1479738"/>
            </a:xfrm>
            <a:custGeom>
              <a:avLst/>
              <a:gdLst>
                <a:gd name="connsiteX0" fmla="*/ 205740 w 504547"/>
                <a:gd name="connsiteY0" fmla="*/ 0 h 1479738"/>
                <a:gd name="connsiteX1" fmla="*/ 45720 w 504547"/>
                <a:gd name="connsiteY1" fmla="*/ 106680 h 1479738"/>
                <a:gd name="connsiteX2" fmla="*/ 0 w 504547"/>
                <a:gd name="connsiteY2" fmla="*/ 205740 h 1479738"/>
                <a:gd name="connsiteX3" fmla="*/ 220980 w 504547"/>
                <a:gd name="connsiteY3" fmla="*/ 998220 h 1479738"/>
                <a:gd name="connsiteX4" fmla="*/ 315298 w 504547"/>
                <a:gd name="connsiteY4" fmla="*/ 1479738 h 1479738"/>
                <a:gd name="connsiteX5" fmla="*/ 504547 w 504547"/>
                <a:gd name="connsiteY5" fmla="*/ 1425886 h 1479738"/>
                <a:gd name="connsiteX6" fmla="*/ 449580 w 504547"/>
                <a:gd name="connsiteY6" fmla="*/ 922020 h 147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547" h="1479738">
                  <a:moveTo>
                    <a:pt x="205740" y="0"/>
                  </a:moveTo>
                  <a:lnTo>
                    <a:pt x="45720" y="106680"/>
                  </a:lnTo>
                  <a:lnTo>
                    <a:pt x="0" y="205740"/>
                  </a:lnTo>
                  <a:lnTo>
                    <a:pt x="220980" y="998220"/>
                  </a:lnTo>
                  <a:lnTo>
                    <a:pt x="315298" y="1479738"/>
                  </a:lnTo>
                  <a:lnTo>
                    <a:pt x="504547" y="1425886"/>
                  </a:lnTo>
                  <a:lnTo>
                    <a:pt x="449580" y="922020"/>
                  </a:lnTo>
                  <a:close/>
                </a:path>
              </a:pathLst>
            </a:custGeom>
            <a:pattFill prst="dkHorz">
              <a:fgClr>
                <a:srgbClr val="E6AC27"/>
              </a:fgClr>
              <a:bgClr>
                <a:srgbClr val="BF4D2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7" name="Freeform 56"/>
          <p:cNvSpPr/>
          <p:nvPr/>
        </p:nvSpPr>
        <p:spPr>
          <a:xfrm>
            <a:off x="1287650" y="684531"/>
            <a:ext cx="730784" cy="60757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898656" y="3623162"/>
            <a:ext cx="1458920" cy="862697"/>
            <a:chOff x="793548" y="3623162"/>
            <a:chExt cx="1458920" cy="862697"/>
          </a:xfrm>
        </p:grpSpPr>
        <p:grpSp>
          <p:nvGrpSpPr>
            <p:cNvPr id="63" name="Group 62"/>
            <p:cNvGrpSpPr/>
            <p:nvPr/>
          </p:nvGrpSpPr>
          <p:grpSpPr>
            <a:xfrm>
              <a:off x="793548" y="3624604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64" name="Group 63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82" name="Freeform 81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Freeform 82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75" name="Freeform 74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68" name="Freeform 67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Rounded Rectangle 70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Rounded Rectangle 71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Rounded Rectangle 73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67" name="Freeform 66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solidFill>
                  <a:srgbClr val="004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799335" y="3623162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85" name="Group 84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103" name="Freeform 102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Freeform 103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96" name="Freeform 95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Rounded Rectangle 96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Rounded Rectangle 97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Rounded Rectangle 98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Rounded Rectangle 101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89" name="Freeform 88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Rounded Rectangle 91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Rounded Rectangle 92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Rounded Rectangle 93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Rounded Rectangle 94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8" name="Freeform 87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67" name="TextBox 366"/>
          <p:cNvSpPr txBox="1"/>
          <p:nvPr/>
        </p:nvSpPr>
        <p:spPr>
          <a:xfrm>
            <a:off x="2699537" y="1412551"/>
            <a:ext cx="207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TASK 2</a:t>
            </a:r>
            <a:endParaRPr lang="en-US" sz="2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5144072" y="1412551"/>
            <a:ext cx="207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TASK </a:t>
            </a:r>
            <a:r>
              <a:rPr lang="en-US" sz="2400" dirty="0">
                <a:solidFill>
                  <a:prstClr val="white"/>
                </a:solidFill>
                <a:latin typeface="Cooper Black" panose="0208090404030B020404" pitchFamily="18" charset="0"/>
              </a:rPr>
              <a:t>3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7509254" y="1412551"/>
            <a:ext cx="207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TASK 4</a:t>
            </a:r>
            <a:endParaRPr lang="en-US" sz="2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9576538" y="1412551"/>
            <a:ext cx="207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Cooper Black" panose="0208090404030B020404" pitchFamily="18" charset="0"/>
              </a:rPr>
              <a:t>TASK 5</a:t>
            </a:r>
            <a:endParaRPr lang="en-US" sz="2400" dirty="0">
              <a:solidFill>
                <a:prstClr val="white"/>
              </a:solidFill>
              <a:latin typeface="Cooper Black" panose="0208090404030B020404" pitchFamily="18" charset="0"/>
            </a:endParaRPr>
          </a:p>
        </p:txBody>
      </p:sp>
      <p:sp>
        <p:nvSpPr>
          <p:cNvPr id="371" name="Freeform 370"/>
          <p:cNvSpPr/>
          <p:nvPr/>
        </p:nvSpPr>
        <p:spPr>
          <a:xfrm>
            <a:off x="3426233" y="684531"/>
            <a:ext cx="730784" cy="60757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2" name="Freeform 371"/>
          <p:cNvSpPr/>
          <p:nvPr/>
        </p:nvSpPr>
        <p:spPr>
          <a:xfrm>
            <a:off x="5826021" y="684531"/>
            <a:ext cx="730784" cy="60757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3" name="Freeform 372"/>
          <p:cNvSpPr/>
          <p:nvPr/>
        </p:nvSpPr>
        <p:spPr>
          <a:xfrm>
            <a:off x="8238376" y="684531"/>
            <a:ext cx="730784" cy="60757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4" name="Freeform 373"/>
          <p:cNvSpPr/>
          <p:nvPr/>
        </p:nvSpPr>
        <p:spPr>
          <a:xfrm>
            <a:off x="10230106" y="684531"/>
            <a:ext cx="730784" cy="607570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23" name="Group 422"/>
          <p:cNvGrpSpPr/>
          <p:nvPr/>
        </p:nvGrpSpPr>
        <p:grpSpPr>
          <a:xfrm>
            <a:off x="3014413" y="3623162"/>
            <a:ext cx="1458920" cy="862697"/>
            <a:chOff x="793548" y="3623162"/>
            <a:chExt cx="1458920" cy="862697"/>
          </a:xfrm>
        </p:grpSpPr>
        <p:grpSp>
          <p:nvGrpSpPr>
            <p:cNvPr id="424" name="Group 423"/>
            <p:cNvGrpSpPr/>
            <p:nvPr/>
          </p:nvGrpSpPr>
          <p:grpSpPr>
            <a:xfrm>
              <a:off x="793548" y="3624604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446" name="Group 445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464" name="Freeform 463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5" name="Freeform 464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47" name="Group 446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457" name="Freeform 456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8" name="Rounded Rectangle 457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9" name="Rounded Rectangle 458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0" name="Rounded Rectangle 459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1" name="Rounded Rectangle 460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2" name="Rounded Rectangle 461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3" name="Rounded Rectangle 462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48" name="Group 447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450" name="Freeform 449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1" name="Rounded Rectangle 450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2" name="Rounded Rectangle 451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3" name="Rounded Rectangle 452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4" name="Rounded Rectangle 453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Rounded Rectangle 454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6" name="Rounded Rectangle 455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49" name="Freeform 448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solidFill>
                  <a:srgbClr val="004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5" name="Group 424"/>
            <p:cNvGrpSpPr/>
            <p:nvPr/>
          </p:nvGrpSpPr>
          <p:grpSpPr>
            <a:xfrm>
              <a:off x="799335" y="3623162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426" name="Group 425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444" name="Freeform 443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5" name="Freeform 444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7" name="Group 426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437" name="Freeform 436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8" name="Rounded Rectangle 437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9" name="Rounded Rectangle 438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0" name="Rounded Rectangle 439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1" name="Rounded Rectangle 440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2" name="Rounded Rectangle 441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3" name="Rounded Rectangle 442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8" name="Group 427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430" name="Freeform 429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1" name="Rounded Rectangle 430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2" name="Rounded Rectangle 431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3" name="Rounded Rectangle 432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4" name="Rounded Rectangle 433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5" name="Rounded Rectangle 434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6" name="Rounded Rectangle 435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29" name="Freeform 428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66" name="Group 465"/>
          <p:cNvGrpSpPr/>
          <p:nvPr/>
        </p:nvGrpSpPr>
        <p:grpSpPr>
          <a:xfrm>
            <a:off x="7805419" y="3623162"/>
            <a:ext cx="1458920" cy="862697"/>
            <a:chOff x="793548" y="3623162"/>
            <a:chExt cx="1458920" cy="862697"/>
          </a:xfrm>
        </p:grpSpPr>
        <p:grpSp>
          <p:nvGrpSpPr>
            <p:cNvPr id="467" name="Group 466"/>
            <p:cNvGrpSpPr/>
            <p:nvPr/>
          </p:nvGrpSpPr>
          <p:grpSpPr>
            <a:xfrm>
              <a:off x="793548" y="3624604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489" name="Group 488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507" name="Freeform 506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8" name="Freeform 507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90" name="Group 489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500" name="Freeform 499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1" name="Rounded Rectangle 500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2" name="Rounded Rectangle 501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3" name="Rounded Rectangle 502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4" name="Rounded Rectangle 503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5" name="Rounded Rectangle 504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6" name="Rounded Rectangle 505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91" name="Group 490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493" name="Freeform 492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4" name="Rounded Rectangle 493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5" name="Rounded Rectangle 494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6" name="Rounded Rectangle 495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7" name="Rounded Rectangle 496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8" name="Rounded Rectangle 497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9" name="Rounded Rectangle 498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92" name="Freeform 491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solidFill>
                  <a:srgbClr val="004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8" name="Group 467"/>
            <p:cNvGrpSpPr/>
            <p:nvPr/>
          </p:nvGrpSpPr>
          <p:grpSpPr>
            <a:xfrm>
              <a:off x="799335" y="3623162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469" name="Group 468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487" name="Freeform 486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8" name="Freeform 487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70" name="Group 469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480" name="Freeform 479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1" name="Rounded Rectangle 480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2" name="Rounded Rectangle 481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3" name="Rounded Rectangle 482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4" name="Rounded Rectangle 483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5" name="Rounded Rectangle 484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6" name="Rounded Rectangle 485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71" name="Group 470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473" name="Freeform 472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4" name="Rounded Rectangle 473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5" name="Rounded Rectangle 474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6" name="Rounded Rectangle 475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7" name="Rounded Rectangle 476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8" name="Rounded Rectangle 477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9" name="Rounded Rectangle 478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72" name="Freeform 471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09" name="Group 508"/>
          <p:cNvGrpSpPr/>
          <p:nvPr/>
        </p:nvGrpSpPr>
        <p:grpSpPr>
          <a:xfrm>
            <a:off x="9885434" y="3623162"/>
            <a:ext cx="1458920" cy="862697"/>
            <a:chOff x="793548" y="3623162"/>
            <a:chExt cx="1458920" cy="862697"/>
          </a:xfrm>
        </p:grpSpPr>
        <p:grpSp>
          <p:nvGrpSpPr>
            <p:cNvPr id="510" name="Group 509"/>
            <p:cNvGrpSpPr/>
            <p:nvPr/>
          </p:nvGrpSpPr>
          <p:grpSpPr>
            <a:xfrm>
              <a:off x="793548" y="3624604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532" name="Group 531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550" name="Freeform 549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1" name="Freeform 550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33" name="Group 532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543" name="Freeform 542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4" name="Rounded Rectangle 543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5" name="Rounded Rectangle 544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6" name="Rounded Rectangle 545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7" name="Rounded Rectangle 546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8" name="Rounded Rectangle 547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9" name="Rounded Rectangle 548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34" name="Group 533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536" name="Freeform 535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7" name="Rounded Rectangle 536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8" name="Rounded Rectangle 537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9" name="Rounded Rectangle 538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0" name="Rounded Rectangle 539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1" name="Rounded Rectangle 540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2" name="Rounded Rectangle 541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solidFill>
                    <a:srgbClr val="0040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35" name="Freeform 534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solidFill>
                  <a:srgbClr val="0040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1" name="Group 510"/>
            <p:cNvGrpSpPr/>
            <p:nvPr/>
          </p:nvGrpSpPr>
          <p:grpSpPr>
            <a:xfrm>
              <a:off x="799335" y="3623162"/>
              <a:ext cx="1453133" cy="861255"/>
              <a:chOff x="59172" y="723923"/>
              <a:chExt cx="5086457" cy="3014689"/>
            </a:xfrm>
            <a:solidFill>
              <a:srgbClr val="FF8529"/>
            </a:solidFill>
          </p:grpSpPr>
          <p:grpSp>
            <p:nvGrpSpPr>
              <p:cNvPr id="512" name="Group 511"/>
              <p:cNvGrpSpPr/>
              <p:nvPr/>
            </p:nvGrpSpPr>
            <p:grpSpPr>
              <a:xfrm>
                <a:off x="59172" y="723923"/>
                <a:ext cx="5086457" cy="3014689"/>
                <a:chOff x="59174" y="723921"/>
                <a:chExt cx="5086459" cy="3014687"/>
              </a:xfrm>
              <a:grpFill/>
            </p:grpSpPr>
            <p:sp>
              <p:nvSpPr>
                <p:cNvPr id="530" name="Freeform 529"/>
                <p:cNvSpPr/>
                <p:nvPr/>
              </p:nvSpPr>
              <p:spPr>
                <a:xfrm rot="10800000">
                  <a:off x="59174" y="3287846"/>
                  <a:ext cx="5086459" cy="450762"/>
                </a:xfrm>
                <a:custGeom>
                  <a:avLst/>
                  <a:gdLst>
                    <a:gd name="connsiteX0" fmla="*/ 2748857 w 5086459"/>
                    <a:gd name="connsiteY0" fmla="*/ 264018 h 450762"/>
                    <a:gd name="connsiteX1" fmla="*/ 2776178 w 5086459"/>
                    <a:gd name="connsiteY1" fmla="*/ 252702 h 450762"/>
                    <a:gd name="connsiteX2" fmla="*/ 2787494 w 5086459"/>
                    <a:gd name="connsiteY2" fmla="*/ 225382 h 450762"/>
                    <a:gd name="connsiteX3" fmla="*/ 2787494 w 5086459"/>
                    <a:gd name="connsiteY3" fmla="*/ 225382 h 450762"/>
                    <a:gd name="connsiteX4" fmla="*/ 2787494 w 5086459"/>
                    <a:gd name="connsiteY4" fmla="*/ 225381 h 450762"/>
                    <a:gd name="connsiteX5" fmla="*/ 2787494 w 5086459"/>
                    <a:gd name="connsiteY5" fmla="*/ 225382 h 450762"/>
                    <a:gd name="connsiteX6" fmla="*/ 2776178 w 5086459"/>
                    <a:gd name="connsiteY6" fmla="*/ 198061 h 450762"/>
                    <a:gd name="connsiteX7" fmla="*/ 2748857 w 5086459"/>
                    <a:gd name="connsiteY7" fmla="*/ 186745 h 450762"/>
                    <a:gd name="connsiteX8" fmla="*/ 2337604 w 5086459"/>
                    <a:gd name="connsiteY8" fmla="*/ 186744 h 450762"/>
                    <a:gd name="connsiteX9" fmla="*/ 2298967 w 5086459"/>
                    <a:gd name="connsiteY9" fmla="*/ 225381 h 450762"/>
                    <a:gd name="connsiteX10" fmla="*/ 2298966 w 5086459"/>
                    <a:gd name="connsiteY10" fmla="*/ 225381 h 450762"/>
                    <a:gd name="connsiteX11" fmla="*/ 2337603 w 5086459"/>
                    <a:gd name="connsiteY11" fmla="*/ 264018 h 450762"/>
                    <a:gd name="connsiteX12" fmla="*/ 5086459 w 5086459"/>
                    <a:gd name="connsiteY12" fmla="*/ 450762 h 450762"/>
                    <a:gd name="connsiteX13" fmla="*/ 0 w 5086459"/>
                    <a:gd name="connsiteY13" fmla="*/ 450762 h 450762"/>
                    <a:gd name="connsiteX14" fmla="*/ 0 w 5086459"/>
                    <a:gd name="connsiteY14" fmla="*/ 225381 h 450762"/>
                    <a:gd name="connsiteX15" fmla="*/ 225381 w 5086459"/>
                    <a:gd name="connsiteY15" fmla="*/ 0 h 450762"/>
                    <a:gd name="connsiteX16" fmla="*/ 4861078 w 5086459"/>
                    <a:gd name="connsiteY16" fmla="*/ 0 h 450762"/>
                    <a:gd name="connsiteX17" fmla="*/ 5086459 w 5086459"/>
                    <a:gd name="connsiteY17" fmla="*/ 225381 h 450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86459" h="450762">
                      <a:moveTo>
                        <a:pt x="2748857" y="264018"/>
                      </a:moveTo>
                      <a:cubicBezTo>
                        <a:pt x="2759527" y="264018"/>
                        <a:pt x="2769186" y="259694"/>
                        <a:pt x="2776178" y="252702"/>
                      </a:cubicBezTo>
                      <a:lnTo>
                        <a:pt x="2787494" y="225382"/>
                      </a:lnTo>
                      <a:lnTo>
                        <a:pt x="2787494" y="225382"/>
                      </a:lnTo>
                      <a:lnTo>
                        <a:pt x="2787494" y="225381"/>
                      </a:lnTo>
                      <a:lnTo>
                        <a:pt x="2787494" y="225382"/>
                      </a:lnTo>
                      <a:lnTo>
                        <a:pt x="2776178" y="198061"/>
                      </a:lnTo>
                      <a:cubicBezTo>
                        <a:pt x="2769186" y="191070"/>
                        <a:pt x="2759527" y="186745"/>
                        <a:pt x="2748857" y="186745"/>
                      </a:cubicBezTo>
                      <a:lnTo>
                        <a:pt x="2337604" y="186744"/>
                      </a:lnTo>
                      <a:cubicBezTo>
                        <a:pt x="2316265" y="186744"/>
                        <a:pt x="2298967" y="204042"/>
                        <a:pt x="2298967" y="225381"/>
                      </a:cubicBezTo>
                      <a:lnTo>
                        <a:pt x="2298966" y="225381"/>
                      </a:lnTo>
                      <a:cubicBezTo>
                        <a:pt x="2298966" y="246720"/>
                        <a:pt x="2316264" y="264018"/>
                        <a:pt x="2337603" y="264018"/>
                      </a:cubicBezTo>
                      <a:close/>
                      <a:moveTo>
                        <a:pt x="5086459" y="450762"/>
                      </a:moveTo>
                      <a:lnTo>
                        <a:pt x="0" y="450762"/>
                      </a:lnTo>
                      <a:lnTo>
                        <a:pt x="0" y="225381"/>
                      </a:lnTo>
                      <a:cubicBezTo>
                        <a:pt x="0" y="100907"/>
                        <a:pt x="100907" y="0"/>
                        <a:pt x="225381" y="0"/>
                      </a:cubicBezTo>
                      <a:lnTo>
                        <a:pt x="4861078" y="0"/>
                      </a:lnTo>
                      <a:cubicBezTo>
                        <a:pt x="4985552" y="0"/>
                        <a:pt x="5086459" y="100907"/>
                        <a:pt x="5086459" y="225381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1" name="Freeform 530"/>
                <p:cNvSpPr/>
                <p:nvPr/>
              </p:nvSpPr>
              <p:spPr>
                <a:xfrm>
                  <a:off x="754286" y="723921"/>
                  <a:ext cx="3696237" cy="2395470"/>
                </a:xfrm>
                <a:custGeom>
                  <a:avLst/>
                  <a:gdLst>
                    <a:gd name="connsiteX0" fmla="*/ 535695 w 3696237"/>
                    <a:gd name="connsiteY0" fmla="*/ 305873 h 2395470"/>
                    <a:gd name="connsiteX1" fmla="*/ 321969 w 3696237"/>
                    <a:gd name="connsiteY1" fmla="*/ 519599 h 2395470"/>
                    <a:gd name="connsiteX2" fmla="*/ 321969 w 3696237"/>
                    <a:gd name="connsiteY2" fmla="*/ 1875870 h 2395470"/>
                    <a:gd name="connsiteX3" fmla="*/ 535695 w 3696237"/>
                    <a:gd name="connsiteY3" fmla="*/ 2089596 h 2395470"/>
                    <a:gd name="connsiteX4" fmla="*/ 3160191 w 3696237"/>
                    <a:gd name="connsiteY4" fmla="*/ 2089596 h 2395470"/>
                    <a:gd name="connsiteX5" fmla="*/ 3373917 w 3696237"/>
                    <a:gd name="connsiteY5" fmla="*/ 1875870 h 2395470"/>
                    <a:gd name="connsiteX6" fmla="*/ 3373917 w 3696237"/>
                    <a:gd name="connsiteY6" fmla="*/ 519599 h 2395470"/>
                    <a:gd name="connsiteX7" fmla="*/ 3160191 w 3696237"/>
                    <a:gd name="connsiteY7" fmla="*/ 305873 h 2395470"/>
                    <a:gd name="connsiteX8" fmla="*/ 373502 w 3696237"/>
                    <a:gd name="connsiteY8" fmla="*/ 0 h 2395470"/>
                    <a:gd name="connsiteX9" fmla="*/ 3322735 w 3696237"/>
                    <a:gd name="connsiteY9" fmla="*/ 0 h 2395470"/>
                    <a:gd name="connsiteX10" fmla="*/ 3696237 w 3696237"/>
                    <a:gd name="connsiteY10" fmla="*/ 373502 h 2395470"/>
                    <a:gd name="connsiteX11" fmla="*/ 3696237 w 3696237"/>
                    <a:gd name="connsiteY11" fmla="*/ 2021968 h 2395470"/>
                    <a:gd name="connsiteX12" fmla="*/ 3322735 w 3696237"/>
                    <a:gd name="connsiteY12" fmla="*/ 2395470 h 2395470"/>
                    <a:gd name="connsiteX13" fmla="*/ 373502 w 3696237"/>
                    <a:gd name="connsiteY13" fmla="*/ 2395470 h 2395470"/>
                    <a:gd name="connsiteX14" fmla="*/ 0 w 3696237"/>
                    <a:gd name="connsiteY14" fmla="*/ 2021968 h 2395470"/>
                    <a:gd name="connsiteX15" fmla="*/ 0 w 3696237"/>
                    <a:gd name="connsiteY15" fmla="*/ 373502 h 2395470"/>
                    <a:gd name="connsiteX16" fmla="*/ 373502 w 3696237"/>
                    <a:gd name="connsiteY16" fmla="*/ 0 h 2395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96237" h="2395470">
                      <a:moveTo>
                        <a:pt x="535695" y="305873"/>
                      </a:moveTo>
                      <a:cubicBezTo>
                        <a:pt x="417657" y="305873"/>
                        <a:pt x="321969" y="401561"/>
                        <a:pt x="321969" y="519599"/>
                      </a:cubicBezTo>
                      <a:lnTo>
                        <a:pt x="321969" y="1875870"/>
                      </a:lnTo>
                      <a:cubicBezTo>
                        <a:pt x="321969" y="1993908"/>
                        <a:pt x="417657" y="2089596"/>
                        <a:pt x="535695" y="2089596"/>
                      </a:cubicBezTo>
                      <a:lnTo>
                        <a:pt x="3160191" y="2089596"/>
                      </a:lnTo>
                      <a:cubicBezTo>
                        <a:pt x="3278229" y="2089596"/>
                        <a:pt x="3373917" y="1993908"/>
                        <a:pt x="3373917" y="1875870"/>
                      </a:cubicBezTo>
                      <a:lnTo>
                        <a:pt x="3373917" y="519599"/>
                      </a:lnTo>
                      <a:cubicBezTo>
                        <a:pt x="3373917" y="401561"/>
                        <a:pt x="3278229" y="305873"/>
                        <a:pt x="3160191" y="305873"/>
                      </a:cubicBezTo>
                      <a:close/>
                      <a:moveTo>
                        <a:pt x="373502" y="0"/>
                      </a:moveTo>
                      <a:lnTo>
                        <a:pt x="3322735" y="0"/>
                      </a:lnTo>
                      <a:cubicBezTo>
                        <a:pt x="3529014" y="0"/>
                        <a:pt x="3696237" y="167223"/>
                        <a:pt x="3696237" y="373502"/>
                      </a:cubicBezTo>
                      <a:lnTo>
                        <a:pt x="3696237" y="2021968"/>
                      </a:lnTo>
                      <a:cubicBezTo>
                        <a:pt x="3696237" y="2228247"/>
                        <a:pt x="3529014" y="2395470"/>
                        <a:pt x="3322735" y="2395470"/>
                      </a:cubicBezTo>
                      <a:lnTo>
                        <a:pt x="373502" y="2395470"/>
                      </a:lnTo>
                      <a:cubicBezTo>
                        <a:pt x="167223" y="2395470"/>
                        <a:pt x="0" y="2228247"/>
                        <a:pt x="0" y="2021968"/>
                      </a:cubicBezTo>
                      <a:lnTo>
                        <a:pt x="0" y="373502"/>
                      </a:lnTo>
                      <a:cubicBezTo>
                        <a:pt x="0" y="167223"/>
                        <a:pt x="167223" y="0"/>
                        <a:pt x="373502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13" name="Group 512"/>
              <p:cNvGrpSpPr/>
              <p:nvPr/>
            </p:nvGrpSpPr>
            <p:grpSpPr>
              <a:xfrm>
                <a:off x="1205564" y="1506201"/>
                <a:ext cx="1730816" cy="1182560"/>
                <a:chOff x="2716277" y="4127679"/>
                <a:chExt cx="3996145" cy="2730321"/>
              </a:xfrm>
              <a:grpFill/>
            </p:grpSpPr>
            <p:sp>
              <p:nvSpPr>
                <p:cNvPr id="523" name="Freeform 522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4" name="Rounded Rectangle 523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5" name="Rounded Rectangle 524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6" name="Rounded Rectangle 525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7" name="Rounded Rectangle 526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8" name="Rounded Rectangle 527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9" name="Rounded Rectangle 528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14" name="Group 513"/>
              <p:cNvGrpSpPr/>
              <p:nvPr/>
            </p:nvGrpSpPr>
            <p:grpSpPr>
              <a:xfrm>
                <a:off x="2936380" y="1189805"/>
                <a:ext cx="1077761" cy="736371"/>
                <a:chOff x="2716277" y="4127679"/>
                <a:chExt cx="3996145" cy="2730321"/>
              </a:xfrm>
              <a:grpFill/>
            </p:grpSpPr>
            <p:sp>
              <p:nvSpPr>
                <p:cNvPr id="516" name="Freeform 515"/>
                <p:cNvSpPr/>
                <p:nvPr/>
              </p:nvSpPr>
              <p:spPr>
                <a:xfrm>
                  <a:off x="2716277" y="4127679"/>
                  <a:ext cx="3996145" cy="2730321"/>
                </a:xfrm>
                <a:custGeom>
                  <a:avLst/>
                  <a:gdLst>
                    <a:gd name="connsiteX0" fmla="*/ 400882 w 3996145"/>
                    <a:gd name="connsiteY0" fmla="*/ 740535 h 2730321"/>
                    <a:gd name="connsiteX1" fmla="*/ 298061 w 3996145"/>
                    <a:gd name="connsiteY1" fmla="*/ 843356 h 2730321"/>
                    <a:gd name="connsiteX2" fmla="*/ 298061 w 3996145"/>
                    <a:gd name="connsiteY2" fmla="*/ 2341462 h 2730321"/>
                    <a:gd name="connsiteX3" fmla="*/ 400882 w 3996145"/>
                    <a:gd name="connsiteY3" fmla="*/ 2444283 h 2730321"/>
                    <a:gd name="connsiteX4" fmla="*/ 3595262 w 3996145"/>
                    <a:gd name="connsiteY4" fmla="*/ 2444283 h 2730321"/>
                    <a:gd name="connsiteX5" fmla="*/ 3698083 w 3996145"/>
                    <a:gd name="connsiteY5" fmla="*/ 2341462 h 2730321"/>
                    <a:gd name="connsiteX6" fmla="*/ 3698083 w 3996145"/>
                    <a:gd name="connsiteY6" fmla="*/ 843356 h 2730321"/>
                    <a:gd name="connsiteX7" fmla="*/ 3595262 w 3996145"/>
                    <a:gd name="connsiteY7" fmla="*/ 740535 h 2730321"/>
                    <a:gd name="connsiteX8" fmla="*/ 287639 w 3996145"/>
                    <a:gd name="connsiteY8" fmla="*/ 0 h 2730321"/>
                    <a:gd name="connsiteX9" fmla="*/ 3708506 w 3996145"/>
                    <a:gd name="connsiteY9" fmla="*/ 0 h 2730321"/>
                    <a:gd name="connsiteX10" fmla="*/ 3996145 w 3996145"/>
                    <a:gd name="connsiteY10" fmla="*/ 287639 h 2730321"/>
                    <a:gd name="connsiteX11" fmla="*/ 3996145 w 3996145"/>
                    <a:gd name="connsiteY11" fmla="*/ 2442682 h 2730321"/>
                    <a:gd name="connsiteX12" fmla="*/ 3708506 w 3996145"/>
                    <a:gd name="connsiteY12" fmla="*/ 2730321 h 2730321"/>
                    <a:gd name="connsiteX13" fmla="*/ 287639 w 3996145"/>
                    <a:gd name="connsiteY13" fmla="*/ 2730321 h 2730321"/>
                    <a:gd name="connsiteX14" fmla="*/ 0 w 3996145"/>
                    <a:gd name="connsiteY14" fmla="*/ 2442682 h 2730321"/>
                    <a:gd name="connsiteX15" fmla="*/ 0 w 3996145"/>
                    <a:gd name="connsiteY15" fmla="*/ 287639 h 2730321"/>
                    <a:gd name="connsiteX16" fmla="*/ 287639 w 3996145"/>
                    <a:gd name="connsiteY16" fmla="*/ 0 h 27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96145" h="2730321">
                      <a:moveTo>
                        <a:pt x="400882" y="740535"/>
                      </a:moveTo>
                      <a:cubicBezTo>
                        <a:pt x="344096" y="740535"/>
                        <a:pt x="298061" y="786570"/>
                        <a:pt x="298061" y="843356"/>
                      </a:cubicBezTo>
                      <a:lnTo>
                        <a:pt x="298061" y="2341462"/>
                      </a:lnTo>
                      <a:cubicBezTo>
                        <a:pt x="298061" y="2398248"/>
                        <a:pt x="344096" y="2444283"/>
                        <a:pt x="400882" y="2444283"/>
                      </a:cubicBezTo>
                      <a:lnTo>
                        <a:pt x="3595262" y="2444283"/>
                      </a:lnTo>
                      <a:cubicBezTo>
                        <a:pt x="3652048" y="2444283"/>
                        <a:pt x="3698083" y="2398248"/>
                        <a:pt x="3698083" y="2341462"/>
                      </a:cubicBezTo>
                      <a:lnTo>
                        <a:pt x="3698083" y="843356"/>
                      </a:lnTo>
                      <a:cubicBezTo>
                        <a:pt x="3698083" y="786570"/>
                        <a:pt x="3652048" y="740535"/>
                        <a:pt x="3595262" y="740535"/>
                      </a:cubicBezTo>
                      <a:close/>
                      <a:moveTo>
                        <a:pt x="287639" y="0"/>
                      </a:moveTo>
                      <a:lnTo>
                        <a:pt x="3708506" y="0"/>
                      </a:lnTo>
                      <a:cubicBezTo>
                        <a:pt x="3867365" y="0"/>
                        <a:pt x="3996145" y="128780"/>
                        <a:pt x="3996145" y="287639"/>
                      </a:cubicBezTo>
                      <a:lnTo>
                        <a:pt x="3996145" y="2442682"/>
                      </a:lnTo>
                      <a:cubicBezTo>
                        <a:pt x="3996145" y="2601541"/>
                        <a:pt x="3867365" y="2730321"/>
                        <a:pt x="3708506" y="2730321"/>
                      </a:cubicBezTo>
                      <a:lnTo>
                        <a:pt x="287639" y="2730321"/>
                      </a:lnTo>
                      <a:cubicBezTo>
                        <a:pt x="128780" y="2730321"/>
                        <a:pt x="0" y="2601541"/>
                        <a:pt x="0" y="2442682"/>
                      </a:cubicBezTo>
                      <a:lnTo>
                        <a:pt x="0" y="287639"/>
                      </a:lnTo>
                      <a:cubicBezTo>
                        <a:pt x="0" y="128780"/>
                        <a:pt x="128780" y="0"/>
                        <a:pt x="287639" y="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7" name="Rounded Rectangle 516"/>
                <p:cNvSpPr/>
                <p:nvPr/>
              </p:nvSpPr>
              <p:spPr>
                <a:xfrm>
                  <a:off x="3246946" y="5097328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8" name="Rounded Rectangle 517"/>
                <p:cNvSpPr/>
                <p:nvPr/>
              </p:nvSpPr>
              <p:spPr>
                <a:xfrm>
                  <a:off x="3695883" y="5097328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9" name="Rounded Rectangle 518"/>
                <p:cNvSpPr/>
                <p:nvPr/>
              </p:nvSpPr>
              <p:spPr>
                <a:xfrm>
                  <a:off x="3246946" y="5573847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0" name="Rounded Rectangle 519"/>
                <p:cNvSpPr/>
                <p:nvPr/>
              </p:nvSpPr>
              <p:spPr>
                <a:xfrm>
                  <a:off x="3695883" y="5573847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1" name="Rounded Rectangle 520"/>
                <p:cNvSpPr/>
                <p:nvPr/>
              </p:nvSpPr>
              <p:spPr>
                <a:xfrm>
                  <a:off x="3246946" y="6050366"/>
                  <a:ext cx="301752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2" name="Rounded Rectangle 521"/>
                <p:cNvSpPr/>
                <p:nvPr/>
              </p:nvSpPr>
              <p:spPr>
                <a:xfrm>
                  <a:off x="3695883" y="6050366"/>
                  <a:ext cx="2468880" cy="298921"/>
                </a:xfrm>
                <a:prstGeom prst="roundRect">
                  <a:avLst>
                    <a:gd name="adj" fmla="val 18746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15" name="Freeform 514"/>
              <p:cNvSpPr/>
              <p:nvPr/>
            </p:nvSpPr>
            <p:spPr>
              <a:xfrm rot="18354229">
                <a:off x="3268177" y="1889913"/>
                <a:ext cx="579482" cy="868840"/>
              </a:xfrm>
              <a:custGeom>
                <a:avLst/>
                <a:gdLst>
                  <a:gd name="connsiteX0" fmla="*/ 936719 w 1873438"/>
                  <a:gd name="connsiteY0" fmla="*/ 0 h 2808922"/>
                  <a:gd name="connsiteX1" fmla="*/ 1873438 w 1873438"/>
                  <a:gd name="connsiteY1" fmla="*/ 2395470 h 2808922"/>
                  <a:gd name="connsiteX2" fmla="*/ 1065508 w 1873438"/>
                  <a:gd name="connsiteY2" fmla="*/ 2024044 h 2808922"/>
                  <a:gd name="connsiteX3" fmla="*/ 1065508 w 1873438"/>
                  <a:gd name="connsiteY3" fmla="*/ 2808922 h 2808922"/>
                  <a:gd name="connsiteX4" fmla="*/ 807930 w 1873438"/>
                  <a:gd name="connsiteY4" fmla="*/ 2808922 h 2808922"/>
                  <a:gd name="connsiteX5" fmla="*/ 807930 w 1873438"/>
                  <a:gd name="connsiteY5" fmla="*/ 2024044 h 2808922"/>
                  <a:gd name="connsiteX6" fmla="*/ 0 w 1873438"/>
                  <a:gd name="connsiteY6" fmla="*/ 2395470 h 280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3438" h="2808922">
                    <a:moveTo>
                      <a:pt x="936719" y="0"/>
                    </a:moveTo>
                    <a:lnTo>
                      <a:pt x="1873438" y="2395470"/>
                    </a:lnTo>
                    <a:lnTo>
                      <a:pt x="1065508" y="2024044"/>
                    </a:lnTo>
                    <a:lnTo>
                      <a:pt x="1065508" y="2808922"/>
                    </a:lnTo>
                    <a:lnTo>
                      <a:pt x="807930" y="2808922"/>
                    </a:lnTo>
                    <a:lnTo>
                      <a:pt x="807930" y="2024044"/>
                    </a:lnTo>
                    <a:lnTo>
                      <a:pt x="0" y="239547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" name="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50" end="74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045" y="-874197"/>
            <a:ext cx="716225" cy="7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7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0"/>
    </mc:Choice>
    <mc:Fallback xmlns="">
      <p:transition spd="slow"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57" grpId="0" animBg="1"/>
      <p:bldP spid="367" grpId="0"/>
      <p:bldP spid="368" grpId="0"/>
      <p:bldP spid="369" grpId="0"/>
      <p:bldP spid="370" grpId="0"/>
      <p:bldP spid="371" grpId="0" animBg="1"/>
      <p:bldP spid="372" grpId="0" animBg="1"/>
      <p:bldP spid="373" grpId="0" animBg="1"/>
      <p:bldP spid="37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13902" y="5299"/>
            <a:ext cx="12205901" cy="6857999"/>
          </a:xfrm>
          <a:prstGeom prst="rect">
            <a:avLst/>
          </a:prstGeom>
          <a:blipFill dpi="0" rotWithShape="1">
            <a:blip r:embed="rId2">
              <a:alphaModFix amt="44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3714" y="-185351"/>
            <a:ext cx="12195714" cy="7048649"/>
          </a:xfrm>
          <a:prstGeom prst="rect">
            <a:avLst/>
          </a:prstGeom>
          <a:solidFill>
            <a:srgbClr val="004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0" y="-22439"/>
            <a:ext cx="12192000" cy="686462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2536141" y="1039734"/>
            <a:ext cx="6937704" cy="4803835"/>
            <a:chOff x="2536141" y="1607106"/>
            <a:chExt cx="6937704" cy="4803835"/>
          </a:xfrm>
          <a:noFill/>
          <a:effectLst/>
        </p:grpSpPr>
        <p:grpSp>
          <p:nvGrpSpPr>
            <p:cNvPr id="171" name="Group 170"/>
            <p:cNvGrpSpPr/>
            <p:nvPr/>
          </p:nvGrpSpPr>
          <p:grpSpPr>
            <a:xfrm>
              <a:off x="2536141" y="1607106"/>
              <a:ext cx="6937704" cy="4803835"/>
              <a:chOff x="2536141" y="1607106"/>
              <a:chExt cx="6937704" cy="4803835"/>
            </a:xfrm>
            <a:grpFill/>
          </p:grpSpPr>
          <p:sp>
            <p:nvSpPr>
              <p:cNvPr id="3" name="Freeform 2"/>
              <p:cNvSpPr/>
              <p:nvPr/>
            </p:nvSpPr>
            <p:spPr>
              <a:xfrm>
                <a:off x="2563539" y="1617843"/>
                <a:ext cx="6910306" cy="4793098"/>
              </a:xfrm>
              <a:custGeom>
                <a:avLst/>
                <a:gdLst>
                  <a:gd name="connsiteX0" fmla="*/ 0 w 5429250"/>
                  <a:gd name="connsiteY0" fmla="*/ 1924050 h 2724150"/>
                  <a:gd name="connsiteX1" fmla="*/ 581025 w 5429250"/>
                  <a:gd name="connsiteY1" fmla="*/ 1847850 h 2724150"/>
                  <a:gd name="connsiteX2" fmla="*/ 571500 w 5429250"/>
                  <a:gd name="connsiteY2" fmla="*/ 638175 h 2724150"/>
                  <a:gd name="connsiteX3" fmla="*/ 333375 w 5429250"/>
                  <a:gd name="connsiteY3" fmla="*/ 628650 h 2724150"/>
                  <a:gd name="connsiteX4" fmla="*/ 333375 w 5429250"/>
                  <a:gd name="connsiteY4" fmla="*/ 571500 h 2724150"/>
                  <a:gd name="connsiteX5" fmla="*/ 1857375 w 5429250"/>
                  <a:gd name="connsiteY5" fmla="*/ 0 h 2724150"/>
                  <a:gd name="connsiteX6" fmla="*/ 3810000 w 5429250"/>
                  <a:gd name="connsiteY6" fmla="*/ 180975 h 2724150"/>
                  <a:gd name="connsiteX7" fmla="*/ 5286375 w 5429250"/>
                  <a:gd name="connsiteY7" fmla="*/ 561975 h 2724150"/>
                  <a:gd name="connsiteX8" fmla="*/ 5276850 w 5429250"/>
                  <a:gd name="connsiteY8" fmla="*/ 609600 h 2724150"/>
                  <a:gd name="connsiteX9" fmla="*/ 5124450 w 5429250"/>
                  <a:gd name="connsiteY9" fmla="*/ 619125 h 2724150"/>
                  <a:gd name="connsiteX10" fmla="*/ 5114925 w 5429250"/>
                  <a:gd name="connsiteY10" fmla="*/ 628650 h 2724150"/>
                  <a:gd name="connsiteX11" fmla="*/ 5086350 w 5429250"/>
                  <a:gd name="connsiteY11" fmla="*/ 1695450 h 2724150"/>
                  <a:gd name="connsiteX12" fmla="*/ 5429250 w 5429250"/>
                  <a:gd name="connsiteY12" fmla="*/ 1724025 h 2724150"/>
                  <a:gd name="connsiteX13" fmla="*/ 5429250 w 5429250"/>
                  <a:gd name="connsiteY13" fmla="*/ 1905000 h 2724150"/>
                  <a:gd name="connsiteX14" fmla="*/ 3867150 w 5429250"/>
                  <a:gd name="connsiteY14" fmla="*/ 2724150 h 2724150"/>
                  <a:gd name="connsiteX15" fmla="*/ 19050 w 5429250"/>
                  <a:gd name="connsiteY15" fmla="*/ 2152650 h 2724150"/>
                  <a:gd name="connsiteX16" fmla="*/ 0 w 5429250"/>
                  <a:gd name="connsiteY16" fmla="*/ 1924050 h 272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29250" h="2724150">
                    <a:moveTo>
                      <a:pt x="0" y="1924050"/>
                    </a:moveTo>
                    <a:lnTo>
                      <a:pt x="581025" y="1847850"/>
                    </a:lnTo>
                    <a:lnTo>
                      <a:pt x="571500" y="638175"/>
                    </a:lnTo>
                    <a:lnTo>
                      <a:pt x="333375" y="628650"/>
                    </a:lnTo>
                    <a:lnTo>
                      <a:pt x="333375" y="571500"/>
                    </a:lnTo>
                    <a:lnTo>
                      <a:pt x="1857375" y="0"/>
                    </a:lnTo>
                    <a:lnTo>
                      <a:pt x="3810000" y="180975"/>
                    </a:lnTo>
                    <a:lnTo>
                      <a:pt x="5286375" y="561975"/>
                    </a:lnTo>
                    <a:lnTo>
                      <a:pt x="5276850" y="609600"/>
                    </a:lnTo>
                    <a:lnTo>
                      <a:pt x="5124450" y="619125"/>
                    </a:lnTo>
                    <a:lnTo>
                      <a:pt x="5114925" y="628650"/>
                    </a:lnTo>
                    <a:lnTo>
                      <a:pt x="5086350" y="1695450"/>
                    </a:lnTo>
                    <a:lnTo>
                      <a:pt x="5429250" y="1724025"/>
                    </a:lnTo>
                    <a:lnTo>
                      <a:pt x="5429250" y="1905000"/>
                    </a:lnTo>
                    <a:lnTo>
                      <a:pt x="3867150" y="2724150"/>
                    </a:lnTo>
                    <a:lnTo>
                      <a:pt x="19050" y="2152650"/>
                    </a:lnTo>
                    <a:lnTo>
                      <a:pt x="0" y="192405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Freeform 3"/>
              <p:cNvSpPr/>
              <p:nvPr/>
            </p:nvSpPr>
            <p:spPr>
              <a:xfrm>
                <a:off x="3082654" y="1747178"/>
                <a:ext cx="4161567" cy="979464"/>
              </a:xfrm>
              <a:custGeom>
                <a:avLst/>
                <a:gdLst>
                  <a:gd name="connsiteX0" fmla="*/ 3132202 w 3263900"/>
                  <a:gd name="connsiteY0" fmla="*/ 512177 h 552450"/>
                  <a:gd name="connsiteX1" fmla="*/ 3263900 w 3263900"/>
                  <a:gd name="connsiteY1" fmla="*/ 552450 h 552450"/>
                  <a:gd name="connsiteX2" fmla="*/ 3229651 w 3263900"/>
                  <a:gd name="connsiteY2" fmla="*/ 552383 h 552450"/>
                  <a:gd name="connsiteX3" fmla="*/ 1457325 w 3263900"/>
                  <a:gd name="connsiteY3" fmla="*/ 0 h 552450"/>
                  <a:gd name="connsiteX4" fmla="*/ 2273338 w 3263900"/>
                  <a:gd name="connsiteY4" fmla="*/ 249537 h 552450"/>
                  <a:gd name="connsiteX5" fmla="*/ 1335281 w 3263900"/>
                  <a:gd name="connsiteY5" fmla="*/ 548698 h 552450"/>
                  <a:gd name="connsiteX6" fmla="*/ 0 w 3263900"/>
                  <a:gd name="connsiteY6" fmla="*/ 54610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63900" h="552450">
                    <a:moveTo>
                      <a:pt x="3132202" y="512177"/>
                    </a:moveTo>
                    <a:lnTo>
                      <a:pt x="3263900" y="552450"/>
                    </a:lnTo>
                    <a:lnTo>
                      <a:pt x="3229651" y="552383"/>
                    </a:lnTo>
                    <a:close/>
                    <a:moveTo>
                      <a:pt x="1457325" y="0"/>
                    </a:moveTo>
                    <a:lnTo>
                      <a:pt x="2273338" y="249537"/>
                    </a:lnTo>
                    <a:lnTo>
                      <a:pt x="1335281" y="548698"/>
                    </a:lnTo>
                    <a:lnTo>
                      <a:pt x="0" y="54610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Freeform 4"/>
              <p:cNvSpPr/>
              <p:nvPr/>
            </p:nvSpPr>
            <p:spPr>
              <a:xfrm>
                <a:off x="4712311" y="2799441"/>
                <a:ext cx="2510589" cy="2615773"/>
              </a:xfrm>
              <a:custGeom>
                <a:avLst/>
                <a:gdLst>
                  <a:gd name="connsiteX0" fmla="*/ 0 w 1969045"/>
                  <a:gd name="connsiteY0" fmla="*/ 0 h 1475382"/>
                  <a:gd name="connsiteX1" fmla="*/ 1940996 w 1969045"/>
                  <a:gd name="connsiteY1" fmla="*/ 5610 h 1475382"/>
                  <a:gd name="connsiteX2" fmla="*/ 1969045 w 1969045"/>
                  <a:gd name="connsiteY2" fmla="*/ 16829 h 1475382"/>
                  <a:gd name="connsiteX3" fmla="*/ 1957825 w 1969045"/>
                  <a:gd name="connsiteY3" fmla="*/ 1475382 h 1475382"/>
                  <a:gd name="connsiteX4" fmla="*/ 678787 w 1969045"/>
                  <a:gd name="connsiteY4" fmla="*/ 1323917 h 1475382"/>
                  <a:gd name="connsiteX5" fmla="*/ 190733 w 1969045"/>
                  <a:gd name="connsiteY5" fmla="*/ 1419283 h 1475382"/>
                  <a:gd name="connsiteX6" fmla="*/ 22439 w 1969045"/>
                  <a:gd name="connsiteY6" fmla="*/ 1391234 h 1475382"/>
                  <a:gd name="connsiteX7" fmla="*/ 0 w 1969045"/>
                  <a:gd name="connsiteY7" fmla="*/ 0 h 147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9045" h="1475382">
                    <a:moveTo>
                      <a:pt x="0" y="0"/>
                    </a:moveTo>
                    <a:lnTo>
                      <a:pt x="1940996" y="5610"/>
                    </a:lnTo>
                    <a:lnTo>
                      <a:pt x="1969045" y="16829"/>
                    </a:lnTo>
                    <a:lnTo>
                      <a:pt x="1957825" y="1475382"/>
                    </a:lnTo>
                    <a:lnTo>
                      <a:pt x="678787" y="1323917"/>
                    </a:lnTo>
                    <a:lnTo>
                      <a:pt x="190733" y="1419283"/>
                    </a:lnTo>
                    <a:lnTo>
                      <a:pt x="22439" y="139123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>
                <a:off x="5219478" y="2429190"/>
                <a:ext cx="1991723" cy="349004"/>
              </a:xfrm>
              <a:prstGeom prst="triangle">
                <a:avLst>
                  <a:gd name="adj" fmla="val 54264"/>
                </a:avLst>
              </a:pr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895312" y="2708439"/>
                <a:ext cx="275279" cy="2611904"/>
              </a:xfrm>
              <a:custGeom>
                <a:avLst/>
                <a:gdLst>
                  <a:gd name="connsiteX0" fmla="*/ 0 w 215900"/>
                  <a:gd name="connsiteY0" fmla="*/ 44450 h 1473200"/>
                  <a:gd name="connsiteX1" fmla="*/ 139700 w 215900"/>
                  <a:gd name="connsiteY1" fmla="*/ 0 h 1473200"/>
                  <a:gd name="connsiteX2" fmla="*/ 215900 w 215900"/>
                  <a:gd name="connsiteY2" fmla="*/ 0 h 1473200"/>
                  <a:gd name="connsiteX3" fmla="*/ 215900 w 215900"/>
                  <a:gd name="connsiteY3" fmla="*/ 1454150 h 1473200"/>
                  <a:gd name="connsiteX4" fmla="*/ 133350 w 215900"/>
                  <a:gd name="connsiteY4" fmla="*/ 1473200 h 1473200"/>
                  <a:gd name="connsiteX5" fmla="*/ 19050 w 215900"/>
                  <a:gd name="connsiteY5" fmla="*/ 1466850 h 1473200"/>
                  <a:gd name="connsiteX6" fmla="*/ 0 w 215900"/>
                  <a:gd name="connsiteY6" fmla="*/ 44450 h 147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900" h="1473200">
                    <a:moveTo>
                      <a:pt x="0" y="44450"/>
                    </a:moveTo>
                    <a:lnTo>
                      <a:pt x="139700" y="0"/>
                    </a:lnTo>
                    <a:lnTo>
                      <a:pt x="215900" y="0"/>
                    </a:lnTo>
                    <a:lnTo>
                      <a:pt x="215900" y="1454150"/>
                    </a:lnTo>
                    <a:lnTo>
                      <a:pt x="133350" y="1473200"/>
                    </a:lnTo>
                    <a:lnTo>
                      <a:pt x="19050" y="1466850"/>
                    </a:lnTo>
                    <a:lnTo>
                      <a:pt x="0" y="4445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5065337" y="2759104"/>
                <a:ext cx="97157" cy="2578130"/>
              </a:xfrm>
              <a:custGeom>
                <a:avLst/>
                <a:gdLst>
                  <a:gd name="connsiteX0" fmla="*/ 0 w 76200"/>
                  <a:gd name="connsiteY0" fmla="*/ 0 h 1454150"/>
                  <a:gd name="connsiteX1" fmla="*/ 76200 w 76200"/>
                  <a:gd name="connsiteY1" fmla="*/ 0 h 1454150"/>
                  <a:gd name="connsiteX2" fmla="*/ 76200 w 76200"/>
                  <a:gd name="connsiteY2" fmla="*/ 1422400 h 1454150"/>
                  <a:gd name="connsiteX3" fmla="*/ 0 w 76200"/>
                  <a:gd name="connsiteY3" fmla="*/ 1454150 h 1454150"/>
                  <a:gd name="connsiteX4" fmla="*/ 0 w 76200"/>
                  <a:gd name="connsiteY4" fmla="*/ 0 h 145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145415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1422400"/>
                    </a:lnTo>
                    <a:lnTo>
                      <a:pt x="0" y="14541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5587631" y="2777988"/>
                <a:ext cx="2088582" cy="2715230"/>
              </a:xfrm>
              <a:custGeom>
                <a:avLst/>
                <a:gdLst>
                  <a:gd name="connsiteX0" fmla="*/ 0 w 1638066"/>
                  <a:gd name="connsiteY0" fmla="*/ 23982 h 1531479"/>
                  <a:gd name="connsiteX1" fmla="*/ 1284648 w 1638066"/>
                  <a:gd name="connsiteY1" fmla="*/ 35202 h 1531479"/>
                  <a:gd name="connsiteX2" fmla="*/ 1267819 w 1638066"/>
                  <a:gd name="connsiteY2" fmla="*/ 1499364 h 1531479"/>
                  <a:gd name="connsiteX3" fmla="*/ 11220 w 1638066"/>
                  <a:gd name="connsiteY3" fmla="*/ 1336679 h 1531479"/>
                  <a:gd name="connsiteX4" fmla="*/ 1638066 w 1638066"/>
                  <a:gd name="connsiteY4" fmla="*/ 0 h 1531479"/>
                  <a:gd name="connsiteX5" fmla="*/ 1626847 w 1638066"/>
                  <a:gd name="connsiteY5" fmla="*/ 1531479 h 1531479"/>
                  <a:gd name="connsiteX6" fmla="*/ 1368796 w 1638066"/>
                  <a:gd name="connsiteY6" fmla="*/ 1509040 h 1531479"/>
                  <a:gd name="connsiteX7" fmla="*/ 1357576 w 1638066"/>
                  <a:gd name="connsiteY7" fmla="*/ 22439 h 1531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8066" h="1531479">
                    <a:moveTo>
                      <a:pt x="0" y="23982"/>
                    </a:moveTo>
                    <a:lnTo>
                      <a:pt x="1284648" y="35202"/>
                    </a:lnTo>
                    <a:lnTo>
                      <a:pt x="1267819" y="1499364"/>
                    </a:lnTo>
                    <a:lnTo>
                      <a:pt x="11220" y="1336679"/>
                    </a:lnTo>
                    <a:close/>
                    <a:moveTo>
                      <a:pt x="1638066" y="0"/>
                    </a:moveTo>
                    <a:cubicBezTo>
                      <a:pt x="1634326" y="510493"/>
                      <a:pt x="1630587" y="1020986"/>
                      <a:pt x="1626847" y="1531479"/>
                    </a:cubicBezTo>
                    <a:lnTo>
                      <a:pt x="1368796" y="1509040"/>
                    </a:lnTo>
                    <a:lnTo>
                      <a:pt x="1357576" y="22439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3397839" y="2013162"/>
                <a:ext cx="2152482" cy="737723"/>
              </a:xfrm>
              <a:custGeom>
                <a:avLst/>
                <a:gdLst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93792 w 1625634"/>
                  <a:gd name="connsiteY2" fmla="*/ 420736 h 420736"/>
                  <a:gd name="connsiteX3" fmla="*/ 0 w 1625634"/>
                  <a:gd name="connsiteY3" fmla="*/ 420736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921841 w 1625634"/>
                  <a:gd name="connsiteY2" fmla="*/ 40390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7135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161232 w 1625634"/>
                  <a:gd name="connsiteY0" fmla="*/ 0 h 420736"/>
                  <a:gd name="connsiteX1" fmla="*/ 1625634 w 1625634"/>
                  <a:gd name="connsiteY1" fmla="*/ 168262 h 420736"/>
                  <a:gd name="connsiteX2" fmla="*/ 848913 w 1625634"/>
                  <a:gd name="connsiteY2" fmla="*/ 409516 h 420736"/>
                  <a:gd name="connsiteX3" fmla="*/ 0 w 1625634"/>
                  <a:gd name="connsiteY3" fmla="*/ 420736 h 420736"/>
                  <a:gd name="connsiteX4" fmla="*/ 1161232 w 1625634"/>
                  <a:gd name="connsiteY4" fmla="*/ 0 h 420736"/>
                  <a:gd name="connsiteX0" fmla="*/ 1206951 w 1671353"/>
                  <a:gd name="connsiteY0" fmla="*/ 0 h 416100"/>
                  <a:gd name="connsiteX1" fmla="*/ 1671353 w 1671353"/>
                  <a:gd name="connsiteY1" fmla="*/ 168262 h 416100"/>
                  <a:gd name="connsiteX2" fmla="*/ 894632 w 1671353"/>
                  <a:gd name="connsiteY2" fmla="*/ 409516 h 416100"/>
                  <a:gd name="connsiteX3" fmla="*/ 0 w 1671353"/>
                  <a:gd name="connsiteY3" fmla="*/ 416100 h 416100"/>
                  <a:gd name="connsiteX4" fmla="*/ 1206951 w 1671353"/>
                  <a:gd name="connsiteY4" fmla="*/ 0 h 416100"/>
                  <a:gd name="connsiteX0" fmla="*/ 1206951 w 1699402"/>
                  <a:gd name="connsiteY0" fmla="*/ 0 h 416100"/>
                  <a:gd name="connsiteX1" fmla="*/ 1699402 w 1699402"/>
                  <a:gd name="connsiteY1" fmla="*/ 179482 h 416100"/>
                  <a:gd name="connsiteX2" fmla="*/ 894632 w 1699402"/>
                  <a:gd name="connsiteY2" fmla="*/ 409516 h 416100"/>
                  <a:gd name="connsiteX3" fmla="*/ 0 w 1699402"/>
                  <a:gd name="connsiteY3" fmla="*/ 416100 h 416100"/>
                  <a:gd name="connsiteX4" fmla="*/ 1206951 w 1699402"/>
                  <a:gd name="connsiteY4" fmla="*/ 0 h 416100"/>
                  <a:gd name="connsiteX0" fmla="*/ 1206951 w 1688183"/>
                  <a:gd name="connsiteY0" fmla="*/ 0 h 416100"/>
                  <a:gd name="connsiteX1" fmla="*/ 1688183 w 1688183"/>
                  <a:gd name="connsiteY1" fmla="*/ 173872 h 416100"/>
                  <a:gd name="connsiteX2" fmla="*/ 894632 w 1688183"/>
                  <a:gd name="connsiteY2" fmla="*/ 409516 h 416100"/>
                  <a:gd name="connsiteX3" fmla="*/ 0 w 1688183"/>
                  <a:gd name="connsiteY3" fmla="*/ 416100 h 416100"/>
                  <a:gd name="connsiteX4" fmla="*/ 1206951 w 1688183"/>
                  <a:gd name="connsiteY4" fmla="*/ 0 h 4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8183" h="416100">
                    <a:moveTo>
                      <a:pt x="1206951" y="0"/>
                    </a:moveTo>
                    <a:lnTo>
                      <a:pt x="1688183" y="173872"/>
                    </a:lnTo>
                    <a:lnTo>
                      <a:pt x="894632" y="409516"/>
                    </a:lnTo>
                    <a:lnTo>
                      <a:pt x="0" y="416100"/>
                    </a:lnTo>
                    <a:lnTo>
                      <a:pt x="1206951" y="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298775" y="2760831"/>
                <a:ext cx="157358" cy="2247773"/>
              </a:xfrm>
              <a:custGeom>
                <a:avLst/>
                <a:gdLst>
                  <a:gd name="connsiteX0" fmla="*/ 0 w 123415"/>
                  <a:gd name="connsiteY0" fmla="*/ 0 h 1267818"/>
                  <a:gd name="connsiteX1" fmla="*/ 89757 w 123415"/>
                  <a:gd name="connsiteY1" fmla="*/ 0 h 1267818"/>
                  <a:gd name="connsiteX2" fmla="*/ 123415 w 123415"/>
                  <a:gd name="connsiteY2" fmla="*/ 1267818 h 1267818"/>
                  <a:gd name="connsiteX3" fmla="*/ 11219 w 123415"/>
                  <a:gd name="connsiteY3" fmla="*/ 1262208 h 1267818"/>
                  <a:gd name="connsiteX4" fmla="*/ 0 w 123415"/>
                  <a:gd name="connsiteY4" fmla="*/ 0 h 1267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15" h="1267818">
                    <a:moveTo>
                      <a:pt x="0" y="0"/>
                    </a:moveTo>
                    <a:lnTo>
                      <a:pt x="89757" y="0"/>
                    </a:lnTo>
                    <a:lnTo>
                      <a:pt x="123415" y="1267818"/>
                    </a:lnTo>
                    <a:lnTo>
                      <a:pt x="11219" y="1262208"/>
                    </a:lnTo>
                    <a:cubicBezTo>
                      <a:pt x="7479" y="837732"/>
                      <a:pt x="3740" y="413256"/>
                      <a:pt x="0" y="0"/>
                    </a:cubicBez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735014" y="3291224"/>
                <a:ext cx="536451" cy="1969289"/>
                <a:chOff x="3200989" y="4130663"/>
                <a:chExt cx="420736" cy="1110744"/>
              </a:xfrm>
              <a:grpFill/>
            </p:grpSpPr>
            <p:sp>
              <p:nvSpPr>
                <p:cNvPr id="33" name="Freeform 32"/>
                <p:cNvSpPr/>
                <p:nvPr/>
              </p:nvSpPr>
              <p:spPr>
                <a:xfrm>
                  <a:off x="3200989" y="4130663"/>
                  <a:ext cx="420736" cy="1110744"/>
                </a:xfrm>
                <a:custGeom>
                  <a:avLst/>
                  <a:gdLst>
                    <a:gd name="connsiteX0" fmla="*/ 0 w 420736"/>
                    <a:gd name="connsiteY0" fmla="*/ 0 h 1110744"/>
                    <a:gd name="connsiteX1" fmla="*/ 420736 w 420736"/>
                    <a:gd name="connsiteY1" fmla="*/ 16829 h 1110744"/>
                    <a:gd name="connsiteX2" fmla="*/ 409516 w 420736"/>
                    <a:gd name="connsiteY2" fmla="*/ 1110744 h 1110744"/>
                    <a:gd name="connsiteX3" fmla="*/ 5609 w 420736"/>
                    <a:gd name="connsiteY3" fmla="*/ 1065865 h 1110744"/>
                    <a:gd name="connsiteX4" fmla="*/ 0 w 420736"/>
                    <a:gd name="connsiteY4" fmla="*/ 0 h 1110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0736" h="1110744">
                      <a:moveTo>
                        <a:pt x="0" y="0"/>
                      </a:moveTo>
                      <a:lnTo>
                        <a:pt x="420736" y="16829"/>
                      </a:lnTo>
                      <a:lnTo>
                        <a:pt x="409516" y="1110744"/>
                      </a:lnTo>
                      <a:lnTo>
                        <a:pt x="5609" y="1065865"/>
                      </a:lnTo>
                      <a:cubicBezTo>
                        <a:pt x="3739" y="714317"/>
                        <a:pt x="1870" y="362768"/>
                        <a:pt x="0" y="0"/>
                      </a:cubicBez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242687" y="4195898"/>
                  <a:ext cx="350711" cy="1013162"/>
                  <a:chOff x="3377157" y="4176848"/>
                  <a:chExt cx="350711" cy="1013162"/>
                </a:xfrm>
                <a:grpFill/>
              </p:grpSpPr>
              <p:sp>
                <p:nvSpPr>
                  <p:cNvPr id="35" name="Rectangle 55"/>
                  <p:cNvSpPr/>
                  <p:nvPr/>
                </p:nvSpPr>
                <p:spPr>
                  <a:xfrm>
                    <a:off x="3377157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6" name="Rectangle 55"/>
                  <p:cNvSpPr/>
                  <p:nvPr/>
                </p:nvSpPr>
                <p:spPr>
                  <a:xfrm>
                    <a:off x="3498641" y="4176848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7" name="Rectangle 55"/>
                  <p:cNvSpPr/>
                  <p:nvPr/>
                </p:nvSpPr>
                <p:spPr>
                  <a:xfrm>
                    <a:off x="3614881" y="4180589"/>
                    <a:ext cx="109035" cy="403602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8" name="Rectangle 55"/>
                  <p:cNvSpPr/>
                  <p:nvPr/>
                </p:nvSpPr>
                <p:spPr>
                  <a:xfrm>
                    <a:off x="3377157" y="4621618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9" name="Rectangle 55"/>
                  <p:cNvSpPr/>
                  <p:nvPr/>
                </p:nvSpPr>
                <p:spPr>
                  <a:xfrm>
                    <a:off x="3501914" y="463598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Rectangle 55"/>
                  <p:cNvSpPr/>
                  <p:nvPr/>
                </p:nvSpPr>
                <p:spPr>
                  <a:xfrm>
                    <a:off x="3618833" y="4652816"/>
                    <a:ext cx="109035" cy="537194"/>
                  </a:xfrm>
                  <a:custGeom>
                    <a:avLst/>
                    <a:gdLst>
                      <a:gd name="connsiteX0" fmla="*/ 0 w 103425"/>
                      <a:gd name="connsiteY0" fmla="*/ 0 h 403602"/>
                      <a:gd name="connsiteX1" fmla="*/ 103425 w 103425"/>
                      <a:gd name="connsiteY1" fmla="*/ 0 h 403602"/>
                      <a:gd name="connsiteX2" fmla="*/ 103425 w 103425"/>
                      <a:gd name="connsiteY2" fmla="*/ 403602 h 403602"/>
                      <a:gd name="connsiteX3" fmla="*/ 0 w 103425"/>
                      <a:gd name="connsiteY3" fmla="*/ 403602 h 403602"/>
                      <a:gd name="connsiteX4" fmla="*/ 0 w 103425"/>
                      <a:gd name="connsiteY4" fmla="*/ 0 h 403602"/>
                      <a:gd name="connsiteX0" fmla="*/ 5610 w 109035"/>
                      <a:gd name="connsiteY0" fmla="*/ 0 h 403602"/>
                      <a:gd name="connsiteX1" fmla="*/ 109035 w 109035"/>
                      <a:gd name="connsiteY1" fmla="*/ 0 h 403602"/>
                      <a:gd name="connsiteX2" fmla="*/ 109035 w 109035"/>
                      <a:gd name="connsiteY2" fmla="*/ 403602 h 403602"/>
                      <a:gd name="connsiteX3" fmla="*/ 0 w 109035"/>
                      <a:gd name="connsiteY3" fmla="*/ 397992 h 403602"/>
                      <a:gd name="connsiteX4" fmla="*/ 5610 w 109035"/>
                      <a:gd name="connsiteY4" fmla="*/ 0 h 40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35" h="403602">
                        <a:moveTo>
                          <a:pt x="5610" y="0"/>
                        </a:moveTo>
                        <a:lnTo>
                          <a:pt x="109035" y="0"/>
                        </a:lnTo>
                        <a:lnTo>
                          <a:pt x="109035" y="403602"/>
                        </a:lnTo>
                        <a:lnTo>
                          <a:pt x="0" y="397992"/>
                        </a:lnTo>
                        <a:lnTo>
                          <a:pt x="5610" y="0"/>
                        </a:lnTo>
                        <a:close/>
                      </a:path>
                    </a:pathLst>
                  </a:custGeom>
                  <a:grpFill/>
                  <a:ln w="28575">
                    <a:solidFill>
                      <a:srgbClr val="FB6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3711145" y="3363161"/>
                <a:ext cx="910876" cy="1203453"/>
                <a:chOff x="1759533" y="4182458"/>
                <a:chExt cx="714396" cy="678787"/>
              </a:xfrm>
              <a:grpFill/>
            </p:grpSpPr>
            <p:sp>
              <p:nvSpPr>
                <p:cNvPr id="28" name="Freeform 27"/>
                <p:cNvSpPr/>
                <p:nvPr/>
              </p:nvSpPr>
              <p:spPr>
                <a:xfrm>
                  <a:off x="1759533" y="4182458"/>
                  <a:ext cx="706837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1868069" y="4252452"/>
                  <a:ext cx="605860" cy="583421"/>
                </a:xfrm>
                <a:custGeom>
                  <a:avLst/>
                  <a:gdLst>
                    <a:gd name="connsiteX0" fmla="*/ 0 w 605860"/>
                    <a:gd name="connsiteY0" fmla="*/ 0 h 583421"/>
                    <a:gd name="connsiteX1" fmla="*/ 589030 w 605860"/>
                    <a:gd name="connsiteY1" fmla="*/ 16830 h 583421"/>
                    <a:gd name="connsiteX2" fmla="*/ 605860 w 605860"/>
                    <a:gd name="connsiteY2" fmla="*/ 583421 h 583421"/>
                    <a:gd name="connsiteX3" fmla="*/ 11219 w 605860"/>
                    <a:gd name="connsiteY3" fmla="*/ 532933 h 583421"/>
                    <a:gd name="connsiteX4" fmla="*/ 0 w 605860"/>
                    <a:gd name="connsiteY4" fmla="*/ 0 h 583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5860" h="583421">
                      <a:moveTo>
                        <a:pt x="0" y="0"/>
                      </a:moveTo>
                      <a:lnTo>
                        <a:pt x="589030" y="16830"/>
                      </a:lnTo>
                      <a:lnTo>
                        <a:pt x="605860" y="583421"/>
                      </a:lnTo>
                      <a:lnTo>
                        <a:pt x="11219" y="5329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1860645" y="4248937"/>
                  <a:ext cx="172871" cy="545910"/>
                </a:xfrm>
                <a:custGeom>
                  <a:avLst/>
                  <a:gdLst>
                    <a:gd name="connsiteX0" fmla="*/ 0 w 172871"/>
                    <a:gd name="connsiteY0" fmla="*/ 0 h 545910"/>
                    <a:gd name="connsiteX1" fmla="*/ 163773 w 172871"/>
                    <a:gd name="connsiteY1" fmla="*/ 4549 h 545910"/>
                    <a:gd name="connsiteX2" fmla="*/ 172871 w 172871"/>
                    <a:gd name="connsiteY2" fmla="*/ 545910 h 545910"/>
                    <a:gd name="connsiteX3" fmla="*/ 18197 w 172871"/>
                    <a:gd name="connsiteY3" fmla="*/ 532263 h 545910"/>
                    <a:gd name="connsiteX4" fmla="*/ 0 w 172871"/>
                    <a:gd name="connsiteY4" fmla="*/ 0 h 54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71" h="545910">
                      <a:moveTo>
                        <a:pt x="0" y="0"/>
                      </a:moveTo>
                      <a:lnTo>
                        <a:pt x="163773" y="4549"/>
                      </a:lnTo>
                      <a:lnTo>
                        <a:pt x="172871" y="545910"/>
                      </a:lnTo>
                      <a:lnTo>
                        <a:pt x="18197" y="5322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2051713" y="4252452"/>
                  <a:ext cx="250209" cy="564108"/>
                </a:xfrm>
                <a:custGeom>
                  <a:avLst/>
                  <a:gdLst>
                    <a:gd name="connsiteX0" fmla="*/ 0 w 250209"/>
                    <a:gd name="connsiteY0" fmla="*/ 0 h 564108"/>
                    <a:gd name="connsiteX1" fmla="*/ 241111 w 250209"/>
                    <a:gd name="connsiteY1" fmla="*/ 18197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9098 h 573206"/>
                    <a:gd name="connsiteX1" fmla="*/ 245660 w 250209"/>
                    <a:gd name="connsiteY1" fmla="*/ 0 h 573206"/>
                    <a:gd name="connsiteX2" fmla="*/ 250209 w 250209"/>
                    <a:gd name="connsiteY2" fmla="*/ 573206 h 573206"/>
                    <a:gd name="connsiteX3" fmla="*/ 9099 w 250209"/>
                    <a:gd name="connsiteY3" fmla="*/ 555009 h 573206"/>
                    <a:gd name="connsiteX4" fmla="*/ 0 w 250209"/>
                    <a:gd name="connsiteY4" fmla="*/ 9098 h 573206"/>
                    <a:gd name="connsiteX0" fmla="*/ 0 w 250209"/>
                    <a:gd name="connsiteY0" fmla="*/ 0 h 564108"/>
                    <a:gd name="connsiteX1" fmla="*/ 232013 w 250209"/>
                    <a:gd name="connsiteY1" fmla="*/ 9099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5661 w 250209"/>
                    <a:gd name="connsiteY1" fmla="*/ 4550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  <a:gd name="connsiteX0" fmla="*/ 0 w 250209"/>
                    <a:gd name="connsiteY0" fmla="*/ 0 h 564108"/>
                    <a:gd name="connsiteX1" fmla="*/ 241112 w 250209"/>
                    <a:gd name="connsiteY1" fmla="*/ 18198 h 564108"/>
                    <a:gd name="connsiteX2" fmla="*/ 250209 w 250209"/>
                    <a:gd name="connsiteY2" fmla="*/ 564108 h 564108"/>
                    <a:gd name="connsiteX3" fmla="*/ 9099 w 250209"/>
                    <a:gd name="connsiteY3" fmla="*/ 545911 h 564108"/>
                    <a:gd name="connsiteX4" fmla="*/ 0 w 250209"/>
                    <a:gd name="connsiteY4" fmla="*/ 0 h 564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209" h="564108">
                      <a:moveTo>
                        <a:pt x="0" y="0"/>
                      </a:moveTo>
                      <a:lnTo>
                        <a:pt x="241112" y="18198"/>
                      </a:lnTo>
                      <a:cubicBezTo>
                        <a:pt x="242628" y="209267"/>
                        <a:pt x="248693" y="373039"/>
                        <a:pt x="250209" y="564108"/>
                      </a:cubicBezTo>
                      <a:lnTo>
                        <a:pt x="9099" y="5459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2320118" y="4268932"/>
                  <a:ext cx="145577" cy="559558"/>
                </a:xfrm>
                <a:custGeom>
                  <a:avLst/>
                  <a:gdLst>
                    <a:gd name="connsiteX0" fmla="*/ 0 w 136478"/>
                    <a:gd name="connsiteY0" fmla="*/ 0 h 559558"/>
                    <a:gd name="connsiteX1" fmla="*/ 122830 w 136478"/>
                    <a:gd name="connsiteY1" fmla="*/ 4549 h 559558"/>
                    <a:gd name="connsiteX2" fmla="*/ 136478 w 136478"/>
                    <a:gd name="connsiteY2" fmla="*/ 559558 h 559558"/>
                    <a:gd name="connsiteX3" fmla="*/ 0 w 136478"/>
                    <a:gd name="connsiteY3" fmla="*/ 550460 h 559558"/>
                    <a:gd name="connsiteX4" fmla="*/ 0 w 136478"/>
                    <a:gd name="connsiteY4" fmla="*/ 0 h 559558"/>
                    <a:gd name="connsiteX0" fmla="*/ 0 w 145577"/>
                    <a:gd name="connsiteY0" fmla="*/ 0 h 559558"/>
                    <a:gd name="connsiteX1" fmla="*/ 131929 w 145577"/>
                    <a:gd name="connsiteY1" fmla="*/ 4549 h 559558"/>
                    <a:gd name="connsiteX2" fmla="*/ 145577 w 145577"/>
                    <a:gd name="connsiteY2" fmla="*/ 559558 h 559558"/>
                    <a:gd name="connsiteX3" fmla="*/ 9099 w 145577"/>
                    <a:gd name="connsiteY3" fmla="*/ 550460 h 559558"/>
                    <a:gd name="connsiteX4" fmla="*/ 0 w 145577"/>
                    <a:gd name="connsiteY4" fmla="*/ 0 h 55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577" h="559558">
                      <a:moveTo>
                        <a:pt x="0" y="0"/>
                      </a:moveTo>
                      <a:lnTo>
                        <a:pt x="131929" y="4549"/>
                      </a:lnTo>
                      <a:lnTo>
                        <a:pt x="145577" y="559558"/>
                      </a:lnTo>
                      <a:lnTo>
                        <a:pt x="9099" y="550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Freeform 13"/>
              <p:cNvSpPr/>
              <p:nvPr/>
            </p:nvSpPr>
            <p:spPr>
              <a:xfrm>
                <a:off x="2536141" y="4591996"/>
                <a:ext cx="6930550" cy="1382480"/>
              </a:xfrm>
              <a:custGeom>
                <a:avLst/>
                <a:gdLst>
                  <a:gd name="connsiteX0" fmla="*/ 600642 w 5435602"/>
                  <a:gd name="connsiteY0" fmla="*/ 152623 h 779764"/>
                  <a:gd name="connsiteX1" fmla="*/ 600641 w 5435602"/>
                  <a:gd name="connsiteY1" fmla="*/ 234202 h 779764"/>
                  <a:gd name="connsiteX2" fmla="*/ 704520 w 5435602"/>
                  <a:gd name="connsiteY2" fmla="*/ 249971 h 779764"/>
                  <a:gd name="connsiteX3" fmla="*/ 1623470 w 5435602"/>
                  <a:gd name="connsiteY3" fmla="*/ 365822 h 779764"/>
                  <a:gd name="connsiteX4" fmla="*/ 1633493 w 5435602"/>
                  <a:gd name="connsiteY4" fmla="*/ 434798 h 779764"/>
                  <a:gd name="connsiteX5" fmla="*/ 1627457 w 5435602"/>
                  <a:gd name="connsiteY5" fmla="*/ 438822 h 779764"/>
                  <a:gd name="connsiteX6" fmla="*/ 1588136 w 5435602"/>
                  <a:gd name="connsiteY6" fmla="*/ 458483 h 779764"/>
                  <a:gd name="connsiteX7" fmla="*/ 0 w 5435602"/>
                  <a:gd name="connsiteY7" fmla="*/ 241486 h 779764"/>
                  <a:gd name="connsiteX8" fmla="*/ 5099013 w 5435602"/>
                  <a:gd name="connsiteY8" fmla="*/ 0 h 779764"/>
                  <a:gd name="connsiteX9" fmla="*/ 5435602 w 5435602"/>
                  <a:gd name="connsiteY9" fmla="*/ 28049 h 779764"/>
                  <a:gd name="connsiteX10" fmla="*/ 3859244 w 5435602"/>
                  <a:gd name="connsiteY10" fmla="*/ 779764 h 779764"/>
                  <a:gd name="connsiteX11" fmla="*/ 1604098 w 5435602"/>
                  <a:gd name="connsiteY11" fmla="*/ 454395 h 779764"/>
                  <a:gd name="connsiteX12" fmla="*/ 1627457 w 5435602"/>
                  <a:gd name="connsiteY12" fmla="*/ 438822 h 779764"/>
                  <a:gd name="connsiteX13" fmla="*/ 1633629 w 5435602"/>
                  <a:gd name="connsiteY13" fmla="*/ 435736 h 779764"/>
                  <a:gd name="connsiteX14" fmla="*/ 1633493 w 5435602"/>
                  <a:gd name="connsiteY14" fmla="*/ 434798 h 779764"/>
                  <a:gd name="connsiteX15" fmla="*/ 1637756 w 5435602"/>
                  <a:gd name="connsiteY15" fmla="*/ 431956 h 779764"/>
                  <a:gd name="connsiteX16" fmla="*/ 1671415 w 5435602"/>
                  <a:gd name="connsiteY16" fmla="*/ 443175 h 779764"/>
                  <a:gd name="connsiteX17" fmla="*/ 1738733 w 5435602"/>
                  <a:gd name="connsiteY17" fmla="*/ 415126 h 779764"/>
                  <a:gd name="connsiteX18" fmla="*/ 1733123 w 5435602"/>
                  <a:gd name="connsiteY18" fmla="*/ 392687 h 779764"/>
                  <a:gd name="connsiteX19" fmla="*/ 1772392 w 5435602"/>
                  <a:gd name="connsiteY19" fmla="*/ 392687 h 779764"/>
                  <a:gd name="connsiteX20" fmla="*/ 1974345 w 5435602"/>
                  <a:gd name="connsiteY20" fmla="*/ 420736 h 779764"/>
                  <a:gd name="connsiteX21" fmla="*/ 2411911 w 5435602"/>
                  <a:gd name="connsiteY21" fmla="*/ 302930 h 779764"/>
                  <a:gd name="connsiteX22" fmla="*/ 3662900 w 5435602"/>
                  <a:gd name="connsiteY22" fmla="*/ 471224 h 779764"/>
                  <a:gd name="connsiteX23" fmla="*/ 3657290 w 5435602"/>
                  <a:gd name="connsiteY23" fmla="*/ 712446 h 779764"/>
                  <a:gd name="connsiteX24" fmla="*/ 3730218 w 5435602"/>
                  <a:gd name="connsiteY24" fmla="*/ 712446 h 779764"/>
                  <a:gd name="connsiteX25" fmla="*/ 3758267 w 5435602"/>
                  <a:gd name="connsiteY25" fmla="*/ 650738 h 779764"/>
                  <a:gd name="connsiteX26" fmla="*/ 3769487 w 5435602"/>
                  <a:gd name="connsiteY26" fmla="*/ 482444 h 779764"/>
                  <a:gd name="connsiteX27" fmla="*/ 4010709 w 5435602"/>
                  <a:gd name="connsiteY27" fmla="*/ 488054 h 77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35602" h="779764">
                    <a:moveTo>
                      <a:pt x="600642" y="152623"/>
                    </a:moveTo>
                    <a:cubicBezTo>
                      <a:pt x="600642" y="179816"/>
                      <a:pt x="600641" y="207009"/>
                      <a:pt x="600641" y="234202"/>
                    </a:cubicBezTo>
                    <a:lnTo>
                      <a:pt x="704520" y="249971"/>
                    </a:lnTo>
                    <a:lnTo>
                      <a:pt x="1623470" y="365822"/>
                    </a:lnTo>
                    <a:lnTo>
                      <a:pt x="1633493" y="434798"/>
                    </a:lnTo>
                    <a:lnTo>
                      <a:pt x="1627457" y="438822"/>
                    </a:lnTo>
                    <a:lnTo>
                      <a:pt x="1588136" y="458483"/>
                    </a:lnTo>
                    <a:lnTo>
                      <a:pt x="0" y="241486"/>
                    </a:lnTo>
                    <a:close/>
                    <a:moveTo>
                      <a:pt x="5099013" y="0"/>
                    </a:moveTo>
                    <a:lnTo>
                      <a:pt x="5435602" y="28049"/>
                    </a:lnTo>
                    <a:lnTo>
                      <a:pt x="3859244" y="779764"/>
                    </a:lnTo>
                    <a:lnTo>
                      <a:pt x="1604098" y="454395"/>
                    </a:lnTo>
                    <a:lnTo>
                      <a:pt x="1627457" y="438822"/>
                    </a:lnTo>
                    <a:lnTo>
                      <a:pt x="1633629" y="435736"/>
                    </a:lnTo>
                    <a:lnTo>
                      <a:pt x="1633493" y="434798"/>
                    </a:lnTo>
                    <a:lnTo>
                      <a:pt x="1637756" y="431956"/>
                    </a:lnTo>
                    <a:lnTo>
                      <a:pt x="1671415" y="443175"/>
                    </a:lnTo>
                    <a:lnTo>
                      <a:pt x="1738733" y="415126"/>
                    </a:lnTo>
                    <a:lnTo>
                      <a:pt x="1733123" y="392687"/>
                    </a:lnTo>
                    <a:lnTo>
                      <a:pt x="1772392" y="392687"/>
                    </a:lnTo>
                    <a:lnTo>
                      <a:pt x="1974345" y="420736"/>
                    </a:lnTo>
                    <a:lnTo>
                      <a:pt x="2411911" y="302930"/>
                    </a:lnTo>
                    <a:lnTo>
                      <a:pt x="3662900" y="471224"/>
                    </a:lnTo>
                    <a:lnTo>
                      <a:pt x="3657290" y="712446"/>
                    </a:lnTo>
                    <a:lnTo>
                      <a:pt x="3730218" y="712446"/>
                    </a:lnTo>
                    <a:lnTo>
                      <a:pt x="3758267" y="650738"/>
                    </a:lnTo>
                    <a:lnTo>
                      <a:pt x="3769487" y="482444"/>
                    </a:lnTo>
                    <a:lnTo>
                      <a:pt x="4010709" y="488054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4694472" y="2759273"/>
                <a:ext cx="214615" cy="2548972"/>
              </a:xfrm>
              <a:custGeom>
                <a:avLst/>
                <a:gdLst>
                  <a:gd name="connsiteX0" fmla="*/ 0 w 168322"/>
                  <a:gd name="connsiteY0" fmla="*/ 0 h 1419367"/>
                  <a:gd name="connsiteX1" fmla="*/ 163773 w 168322"/>
                  <a:gd name="connsiteY1" fmla="*/ 4549 h 1419367"/>
                  <a:gd name="connsiteX2" fmla="*/ 168322 w 168322"/>
                  <a:gd name="connsiteY2" fmla="*/ 1419367 h 1419367"/>
                  <a:gd name="connsiteX3" fmla="*/ 27296 w 168322"/>
                  <a:gd name="connsiteY3" fmla="*/ 1392071 h 1419367"/>
                  <a:gd name="connsiteX4" fmla="*/ 0 w 168322"/>
                  <a:gd name="connsiteY4" fmla="*/ 0 h 1419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322" h="1419367">
                    <a:moveTo>
                      <a:pt x="0" y="0"/>
                    </a:moveTo>
                    <a:lnTo>
                      <a:pt x="163773" y="4549"/>
                    </a:lnTo>
                    <a:cubicBezTo>
                      <a:pt x="165289" y="476155"/>
                      <a:pt x="166806" y="947761"/>
                      <a:pt x="168322" y="1419367"/>
                    </a:cubicBezTo>
                    <a:lnTo>
                      <a:pt x="27296" y="13920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973462" y="1615178"/>
                <a:ext cx="4273140" cy="1030408"/>
              </a:xfrm>
              <a:custGeom>
                <a:avLst/>
                <a:gdLst>
                  <a:gd name="connsiteX0" fmla="*/ 0 w 3351406"/>
                  <a:gd name="connsiteY0" fmla="*/ 0 h 581184"/>
                  <a:gd name="connsiteX1" fmla="*/ 1860658 w 3351406"/>
                  <a:gd name="connsiteY1" fmla="*/ 172332 h 581184"/>
                  <a:gd name="connsiteX2" fmla="*/ 2090095 w 3351406"/>
                  <a:gd name="connsiteY2" fmla="*/ 238879 h 581184"/>
                  <a:gd name="connsiteX3" fmla="*/ 3292208 w 3351406"/>
                  <a:gd name="connsiteY3" fmla="*/ 545209 h 581184"/>
                  <a:gd name="connsiteX4" fmla="*/ 3215401 w 3351406"/>
                  <a:gd name="connsiteY4" fmla="*/ 539168 h 581184"/>
                  <a:gd name="connsiteX5" fmla="*/ 3351406 w 3351406"/>
                  <a:gd name="connsiteY5" fmla="*/ 575574 h 581184"/>
                  <a:gd name="connsiteX6" fmla="*/ 1872841 w 3351406"/>
                  <a:gd name="connsiteY6" fmla="*/ 581184 h 581184"/>
                  <a:gd name="connsiteX7" fmla="*/ 829498 w 3351406"/>
                  <a:gd name="connsiteY7" fmla="*/ 295083 h 581184"/>
                  <a:gd name="connsiteX8" fmla="*/ 1011690 w 3351406"/>
                  <a:gd name="connsiteY8" fmla="*/ 304576 h 58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1406" h="581184">
                    <a:moveTo>
                      <a:pt x="0" y="0"/>
                    </a:moveTo>
                    <a:lnTo>
                      <a:pt x="1860658" y="172332"/>
                    </a:lnTo>
                    <a:lnTo>
                      <a:pt x="2090095" y="238879"/>
                    </a:lnTo>
                    <a:lnTo>
                      <a:pt x="3292208" y="545209"/>
                    </a:lnTo>
                    <a:lnTo>
                      <a:pt x="3215401" y="539168"/>
                    </a:lnTo>
                    <a:lnTo>
                      <a:pt x="3351406" y="575574"/>
                    </a:lnTo>
                    <a:lnTo>
                      <a:pt x="1872841" y="581184"/>
                    </a:lnTo>
                    <a:lnTo>
                      <a:pt x="829498" y="295083"/>
                    </a:lnTo>
                    <a:lnTo>
                      <a:pt x="1011690" y="304576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998362" y="1607106"/>
                <a:ext cx="6294356" cy="4239370"/>
              </a:xfrm>
              <a:custGeom>
                <a:avLst/>
                <a:gdLst>
                  <a:gd name="connsiteX0" fmla="*/ 1514650 w 4936638"/>
                  <a:gd name="connsiteY0" fmla="*/ 0 h 2391144"/>
                  <a:gd name="connsiteX1" fmla="*/ 2524417 w 4936638"/>
                  <a:gd name="connsiteY1" fmla="*/ 302930 h 2391144"/>
                  <a:gd name="connsiteX2" fmla="*/ 2389782 w 4936638"/>
                  <a:gd name="connsiteY2" fmla="*/ 314150 h 2391144"/>
                  <a:gd name="connsiteX3" fmla="*/ 3450037 w 4936638"/>
                  <a:gd name="connsiteY3" fmla="*/ 589031 h 2391144"/>
                  <a:gd name="connsiteX4" fmla="*/ 4869320 w 4936638"/>
                  <a:gd name="connsiteY4" fmla="*/ 577811 h 2391144"/>
                  <a:gd name="connsiteX5" fmla="*/ 4123215 w 4936638"/>
                  <a:gd name="connsiteY5" fmla="*/ 370248 h 2391144"/>
                  <a:gd name="connsiteX6" fmla="*/ 4936638 w 4936638"/>
                  <a:gd name="connsiteY6" fmla="*/ 560982 h 2391144"/>
                  <a:gd name="connsiteX7" fmla="*/ 4914199 w 4936638"/>
                  <a:gd name="connsiteY7" fmla="*/ 594641 h 2391144"/>
                  <a:gd name="connsiteX8" fmla="*/ 4773953 w 4936638"/>
                  <a:gd name="connsiteY8" fmla="*/ 605860 h 2391144"/>
                  <a:gd name="connsiteX9" fmla="*/ 3391258 w 4936638"/>
                  <a:gd name="connsiteY9" fmla="*/ 672765 h 2391144"/>
                  <a:gd name="connsiteX10" fmla="*/ 3372980 w 4936638"/>
                  <a:gd name="connsiteY10" fmla="*/ 2384794 h 2391144"/>
                  <a:gd name="connsiteX11" fmla="*/ 3296780 w 4936638"/>
                  <a:gd name="connsiteY11" fmla="*/ 2391144 h 2391144"/>
                  <a:gd name="connsiteX12" fmla="*/ 3315803 w 4936638"/>
                  <a:gd name="connsiteY12" fmla="*/ 653751 h 2391144"/>
                  <a:gd name="connsiteX13" fmla="*/ 2339293 w 4936638"/>
                  <a:gd name="connsiteY13" fmla="*/ 370248 h 2391144"/>
                  <a:gd name="connsiteX14" fmla="*/ 2337727 w 4936638"/>
                  <a:gd name="connsiteY14" fmla="*/ 365551 h 2391144"/>
                  <a:gd name="connsiteX15" fmla="*/ 1309230 w 4936638"/>
                  <a:gd name="connsiteY15" fmla="*/ 651244 h 2391144"/>
                  <a:gd name="connsiteX16" fmla="*/ 1340980 w 4936638"/>
                  <a:gd name="connsiteY16" fmla="*/ 2111744 h 2391144"/>
                  <a:gd name="connsiteX17" fmla="*/ 1315580 w 4936638"/>
                  <a:gd name="connsiteY17" fmla="*/ 2124444 h 2391144"/>
                  <a:gd name="connsiteX18" fmla="*/ 1277480 w 4936638"/>
                  <a:gd name="connsiteY18" fmla="*/ 2124444 h 2391144"/>
                  <a:gd name="connsiteX19" fmla="*/ 1258430 w 4936638"/>
                  <a:gd name="connsiteY19" fmla="*/ 619494 h 2391144"/>
                  <a:gd name="connsiteX20" fmla="*/ 2294216 w 4936638"/>
                  <a:gd name="connsiteY20" fmla="*/ 311225 h 2391144"/>
                  <a:gd name="connsiteX21" fmla="*/ 1542699 w 4936638"/>
                  <a:gd name="connsiteY21" fmla="*/ 84148 h 2391144"/>
                  <a:gd name="connsiteX22" fmla="*/ 72928 w 4936638"/>
                  <a:gd name="connsiteY22" fmla="*/ 628300 h 2391144"/>
                  <a:gd name="connsiteX23" fmla="*/ 0 w 4936638"/>
                  <a:gd name="connsiteY23" fmla="*/ 577811 h 239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936638" h="2391144">
                    <a:moveTo>
                      <a:pt x="1514650" y="0"/>
                    </a:moveTo>
                    <a:lnTo>
                      <a:pt x="2524417" y="302930"/>
                    </a:lnTo>
                    <a:lnTo>
                      <a:pt x="2389782" y="314150"/>
                    </a:lnTo>
                    <a:lnTo>
                      <a:pt x="3450037" y="589031"/>
                    </a:lnTo>
                    <a:lnTo>
                      <a:pt x="4869320" y="577811"/>
                    </a:lnTo>
                    <a:lnTo>
                      <a:pt x="4123215" y="370248"/>
                    </a:lnTo>
                    <a:lnTo>
                      <a:pt x="4936638" y="560982"/>
                    </a:lnTo>
                    <a:lnTo>
                      <a:pt x="4914199" y="594641"/>
                    </a:lnTo>
                    <a:lnTo>
                      <a:pt x="4773953" y="605860"/>
                    </a:lnTo>
                    <a:lnTo>
                      <a:pt x="3391258" y="672765"/>
                    </a:lnTo>
                    <a:lnTo>
                      <a:pt x="3372980" y="2384794"/>
                    </a:lnTo>
                    <a:lnTo>
                      <a:pt x="3296780" y="2391144"/>
                    </a:lnTo>
                    <a:lnTo>
                      <a:pt x="3315803" y="653751"/>
                    </a:lnTo>
                    <a:lnTo>
                      <a:pt x="2339293" y="370248"/>
                    </a:lnTo>
                    <a:lnTo>
                      <a:pt x="2337727" y="365551"/>
                    </a:lnTo>
                    <a:lnTo>
                      <a:pt x="1309230" y="651244"/>
                    </a:lnTo>
                    <a:lnTo>
                      <a:pt x="1340980" y="2111744"/>
                    </a:lnTo>
                    <a:lnTo>
                      <a:pt x="1315580" y="2124444"/>
                    </a:lnTo>
                    <a:lnTo>
                      <a:pt x="1277480" y="2124444"/>
                    </a:lnTo>
                    <a:lnTo>
                      <a:pt x="1258430" y="619494"/>
                    </a:lnTo>
                    <a:lnTo>
                      <a:pt x="2294216" y="311225"/>
                    </a:lnTo>
                    <a:lnTo>
                      <a:pt x="1542699" y="84148"/>
                    </a:lnTo>
                    <a:lnTo>
                      <a:pt x="72928" y="628300"/>
                    </a:lnTo>
                    <a:lnTo>
                      <a:pt x="0" y="577811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7697410" y="2708439"/>
                <a:ext cx="1396279" cy="2753651"/>
              </a:xfrm>
              <a:custGeom>
                <a:avLst/>
                <a:gdLst>
                  <a:gd name="connsiteX0" fmla="*/ 1088305 w 1088305"/>
                  <a:gd name="connsiteY0" fmla="*/ 0 h 1492210"/>
                  <a:gd name="connsiteX1" fmla="*/ 1054646 w 1088305"/>
                  <a:gd name="connsiteY1" fmla="*/ 1049034 h 1492210"/>
                  <a:gd name="connsiteX2" fmla="*/ 0 w 1088305"/>
                  <a:gd name="connsiteY2" fmla="*/ 1492210 h 1492210"/>
                  <a:gd name="connsiteX3" fmla="*/ 3602 w 1088305"/>
                  <a:gd name="connsiteY3" fmla="*/ 1357013 h 1492210"/>
                  <a:gd name="connsiteX4" fmla="*/ 3602 w 1088305"/>
                  <a:gd name="connsiteY4" fmla="*/ 46700 h 1492210"/>
                  <a:gd name="connsiteX5" fmla="*/ 10602 w 1088305"/>
                  <a:gd name="connsiteY5" fmla="*/ 46700 h 1492210"/>
                  <a:gd name="connsiteX6" fmla="*/ 9511 w 1088305"/>
                  <a:gd name="connsiteY6" fmla="*/ 45017 h 1492210"/>
                  <a:gd name="connsiteX7" fmla="*/ 0 w 1088305"/>
                  <a:gd name="connsiteY7" fmla="*/ 44878 h 149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8305" h="1492210">
                    <a:moveTo>
                      <a:pt x="1088305" y="0"/>
                    </a:moveTo>
                    <a:lnTo>
                      <a:pt x="1054646" y="1049034"/>
                    </a:lnTo>
                    <a:lnTo>
                      <a:pt x="0" y="1492210"/>
                    </a:lnTo>
                    <a:lnTo>
                      <a:pt x="3602" y="1357013"/>
                    </a:lnTo>
                    <a:lnTo>
                      <a:pt x="3602" y="46700"/>
                    </a:lnTo>
                    <a:lnTo>
                      <a:pt x="10602" y="46700"/>
                    </a:lnTo>
                    <a:lnTo>
                      <a:pt x="9511" y="45017"/>
                    </a:lnTo>
                    <a:cubicBezTo>
                      <a:pt x="4961" y="40341"/>
                      <a:pt x="1403" y="41138"/>
                      <a:pt x="0" y="44878"/>
                    </a:cubicBez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8221076" y="3197799"/>
                <a:ext cx="223505" cy="348583"/>
                <a:chOff x="5313483" y="4089188"/>
                <a:chExt cx="175294" cy="196612"/>
              </a:xfrm>
              <a:grpFill/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5313483" y="4089188"/>
                  <a:ext cx="175294" cy="196612"/>
                </a:xfrm>
                <a:prstGeom prst="rect">
                  <a:avLst/>
                </a:prstGeom>
                <a:grpFill/>
                <a:ln w="28575">
                  <a:solidFill>
                    <a:srgbClr val="FB6900"/>
                  </a:solidFill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331828" y="4104728"/>
                  <a:ext cx="138604" cy="155460"/>
                </a:xfrm>
                <a:prstGeom prst="rect">
                  <a:avLst/>
                </a:prstGeom>
                <a:grpFill/>
                <a:ln w="28575">
                  <a:solidFill>
                    <a:srgbClr val="FB6900"/>
                  </a:solidFill>
                </a:ln>
                <a:scene3d>
                  <a:camera prst="isometricRightUp">
                    <a:rot lat="577986" lon="19168613" rev="41186"/>
                  </a:camera>
                  <a:lightRig rig="threePt" dir="t"/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613218" y="3540956"/>
                <a:ext cx="605626" cy="1203453"/>
                <a:chOff x="4052447" y="4282740"/>
                <a:chExt cx="474990" cy="678787"/>
              </a:xfrm>
              <a:grpFill/>
            </p:grpSpPr>
            <p:sp>
              <p:nvSpPr>
                <p:cNvPr id="24" name="Freeform 23"/>
                <p:cNvSpPr/>
                <p:nvPr/>
              </p:nvSpPr>
              <p:spPr>
                <a:xfrm>
                  <a:off x="4052447" y="4282740"/>
                  <a:ext cx="474339" cy="678787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4097839" y="4311970"/>
                  <a:ext cx="429598" cy="615898"/>
                </a:xfrm>
                <a:custGeom>
                  <a:avLst/>
                  <a:gdLst>
                    <a:gd name="connsiteX0" fmla="*/ 0 w 706837"/>
                    <a:gd name="connsiteY0" fmla="*/ 0 h 678787"/>
                    <a:gd name="connsiteX1" fmla="*/ 690007 w 706837"/>
                    <a:gd name="connsiteY1" fmla="*/ 33658 h 678787"/>
                    <a:gd name="connsiteX2" fmla="*/ 706837 w 706837"/>
                    <a:gd name="connsiteY2" fmla="*/ 678787 h 678787"/>
                    <a:gd name="connsiteX3" fmla="*/ 22439 w 706837"/>
                    <a:gd name="connsiteY3" fmla="*/ 622689 h 678787"/>
                    <a:gd name="connsiteX4" fmla="*/ 0 w 706837"/>
                    <a:gd name="connsiteY4" fmla="*/ 0 h 678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6837" h="678787">
                      <a:moveTo>
                        <a:pt x="0" y="0"/>
                      </a:moveTo>
                      <a:lnTo>
                        <a:pt x="690007" y="33658"/>
                      </a:lnTo>
                      <a:lnTo>
                        <a:pt x="706837" y="678787"/>
                      </a:lnTo>
                      <a:lnTo>
                        <a:pt x="22439" y="6226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28575">
                  <a:solidFill>
                    <a:srgbClr val="FB6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1" name="Freeform 20"/>
              <p:cNvSpPr/>
              <p:nvPr/>
            </p:nvSpPr>
            <p:spPr>
              <a:xfrm>
                <a:off x="7657226" y="2769051"/>
                <a:ext cx="91209" cy="2699598"/>
              </a:xfrm>
              <a:custGeom>
                <a:avLst/>
                <a:gdLst>
                  <a:gd name="connsiteX0" fmla="*/ 8313 w 78971"/>
                  <a:gd name="connsiteY0" fmla="*/ 12469 h 1529542"/>
                  <a:gd name="connsiteX1" fmla="*/ 78971 w 78971"/>
                  <a:gd name="connsiteY1" fmla="*/ 0 h 1529542"/>
                  <a:gd name="connsiteX2" fmla="*/ 74815 w 78971"/>
                  <a:gd name="connsiteY2" fmla="*/ 1492135 h 1529542"/>
                  <a:gd name="connsiteX3" fmla="*/ 0 w 78971"/>
                  <a:gd name="connsiteY3" fmla="*/ 1529542 h 1529542"/>
                  <a:gd name="connsiteX4" fmla="*/ 8313 w 78971"/>
                  <a:gd name="connsiteY4" fmla="*/ 12469 h 15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71" h="1529542">
                    <a:moveTo>
                      <a:pt x="8313" y="12469"/>
                    </a:moveTo>
                    <a:lnTo>
                      <a:pt x="78971" y="0"/>
                    </a:lnTo>
                    <a:cubicBezTo>
                      <a:pt x="77586" y="497378"/>
                      <a:pt x="76200" y="994757"/>
                      <a:pt x="74815" y="1492135"/>
                    </a:cubicBezTo>
                    <a:lnTo>
                      <a:pt x="0" y="1529542"/>
                    </a:lnTo>
                    <a:lnTo>
                      <a:pt x="8313" y="12469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7492942" y="2801066"/>
                <a:ext cx="174883" cy="2689689"/>
              </a:xfrm>
              <a:custGeom>
                <a:avLst/>
                <a:gdLst>
                  <a:gd name="connsiteX0" fmla="*/ 116378 w 137160"/>
                  <a:gd name="connsiteY0" fmla="*/ 1500447 h 1504604"/>
                  <a:gd name="connsiteX1" fmla="*/ 0 w 137160"/>
                  <a:gd name="connsiteY1" fmla="*/ 1504604 h 1504604"/>
                  <a:gd name="connsiteX2" fmla="*/ 8313 w 137160"/>
                  <a:gd name="connsiteY2" fmla="*/ 4157 h 1504604"/>
                  <a:gd name="connsiteX3" fmla="*/ 137160 w 137160"/>
                  <a:gd name="connsiteY3" fmla="*/ 0 h 1504604"/>
                  <a:gd name="connsiteX4" fmla="*/ 116378 w 137160"/>
                  <a:gd name="connsiteY4" fmla="*/ 1500447 h 1504604"/>
                  <a:gd name="connsiteX0" fmla="*/ 128847 w 137160"/>
                  <a:gd name="connsiteY0" fmla="*/ 1517073 h 1517073"/>
                  <a:gd name="connsiteX1" fmla="*/ 0 w 137160"/>
                  <a:gd name="connsiteY1" fmla="*/ 1504604 h 1517073"/>
                  <a:gd name="connsiteX2" fmla="*/ 8313 w 137160"/>
                  <a:gd name="connsiteY2" fmla="*/ 4157 h 1517073"/>
                  <a:gd name="connsiteX3" fmla="*/ 137160 w 137160"/>
                  <a:gd name="connsiteY3" fmla="*/ 0 h 1517073"/>
                  <a:gd name="connsiteX4" fmla="*/ 128847 w 137160"/>
                  <a:gd name="connsiteY4" fmla="*/ 1517073 h 1517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" h="1517073">
                    <a:moveTo>
                      <a:pt x="128847" y="1517073"/>
                    </a:moveTo>
                    <a:lnTo>
                      <a:pt x="0" y="1504604"/>
                    </a:lnTo>
                    <a:lnTo>
                      <a:pt x="8313" y="4157"/>
                    </a:lnTo>
                    <a:lnTo>
                      <a:pt x="137160" y="0"/>
                    </a:lnTo>
                    <a:lnTo>
                      <a:pt x="128847" y="1517073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9003293" y="2697901"/>
                <a:ext cx="79493" cy="1960157"/>
              </a:xfrm>
              <a:custGeom>
                <a:avLst/>
                <a:gdLst>
                  <a:gd name="connsiteX0" fmla="*/ 62346 w 62346"/>
                  <a:gd name="connsiteY0" fmla="*/ 0 h 1105593"/>
                  <a:gd name="connsiteX1" fmla="*/ 45720 w 62346"/>
                  <a:gd name="connsiteY1" fmla="*/ 1093124 h 1105593"/>
                  <a:gd name="connsiteX2" fmla="*/ 0 w 62346"/>
                  <a:gd name="connsiteY2" fmla="*/ 1105593 h 1105593"/>
                  <a:gd name="connsiteX3" fmla="*/ 12469 w 62346"/>
                  <a:gd name="connsiteY3" fmla="*/ 8313 h 1105593"/>
                  <a:gd name="connsiteX4" fmla="*/ 62346 w 62346"/>
                  <a:gd name="connsiteY4" fmla="*/ 0 h 110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46" h="1105593">
                    <a:moveTo>
                      <a:pt x="62346" y="0"/>
                    </a:moveTo>
                    <a:lnTo>
                      <a:pt x="45720" y="1093124"/>
                    </a:lnTo>
                    <a:lnTo>
                      <a:pt x="0" y="1105593"/>
                    </a:lnTo>
                    <a:lnTo>
                      <a:pt x="12469" y="8313"/>
                    </a:lnTo>
                    <a:lnTo>
                      <a:pt x="62346" y="0"/>
                    </a:lnTo>
                    <a:close/>
                  </a:path>
                </a:pathLst>
              </a:custGeom>
              <a:grpFill/>
              <a:ln w="28575">
                <a:solidFill>
                  <a:srgbClr val="FB6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3434041" y="2762882"/>
              <a:ext cx="1201783" cy="2508069"/>
            </a:xfrm>
            <a:custGeom>
              <a:avLst/>
              <a:gdLst>
                <a:gd name="connsiteX0" fmla="*/ 0 w 1201783"/>
                <a:gd name="connsiteY0" fmla="*/ 0 h 2508069"/>
                <a:gd name="connsiteX1" fmla="*/ 1166948 w 1201783"/>
                <a:gd name="connsiteY1" fmla="*/ 26126 h 2508069"/>
                <a:gd name="connsiteX2" fmla="*/ 1166948 w 1201783"/>
                <a:gd name="connsiteY2" fmla="*/ 679269 h 2508069"/>
                <a:gd name="connsiteX3" fmla="*/ 278674 w 1201783"/>
                <a:gd name="connsiteY3" fmla="*/ 592183 h 2508069"/>
                <a:gd name="connsiteX4" fmla="*/ 322217 w 1201783"/>
                <a:gd name="connsiteY4" fmla="*/ 1706880 h 2508069"/>
                <a:gd name="connsiteX5" fmla="*/ 1166948 w 1201783"/>
                <a:gd name="connsiteY5" fmla="*/ 1811383 h 2508069"/>
                <a:gd name="connsiteX6" fmla="*/ 1201783 w 1201783"/>
                <a:gd name="connsiteY6" fmla="*/ 2508069 h 2508069"/>
                <a:gd name="connsiteX7" fmla="*/ 34834 w 1201783"/>
                <a:gd name="connsiteY7" fmla="*/ 2264229 h 2508069"/>
                <a:gd name="connsiteX8" fmla="*/ 0 w 1201783"/>
                <a:gd name="connsiteY8" fmla="*/ 0 h 250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1783" h="2508069">
                  <a:moveTo>
                    <a:pt x="0" y="0"/>
                  </a:moveTo>
                  <a:lnTo>
                    <a:pt x="1166948" y="26126"/>
                  </a:lnTo>
                  <a:lnTo>
                    <a:pt x="1166948" y="679269"/>
                  </a:lnTo>
                  <a:lnTo>
                    <a:pt x="278674" y="592183"/>
                  </a:lnTo>
                  <a:lnTo>
                    <a:pt x="322217" y="1706880"/>
                  </a:lnTo>
                  <a:lnTo>
                    <a:pt x="1166948" y="1811383"/>
                  </a:lnTo>
                  <a:lnTo>
                    <a:pt x="1201783" y="2508069"/>
                  </a:lnTo>
                  <a:lnTo>
                    <a:pt x="34834" y="226422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rgbClr val="FB6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705491" y="2780299"/>
              <a:ext cx="217715" cy="2516777"/>
            </a:xfrm>
            <a:custGeom>
              <a:avLst/>
              <a:gdLst>
                <a:gd name="connsiteX0" fmla="*/ 0 w 217715"/>
                <a:gd name="connsiteY0" fmla="*/ 0 h 2516777"/>
                <a:gd name="connsiteX1" fmla="*/ 182880 w 217715"/>
                <a:gd name="connsiteY1" fmla="*/ 0 h 2516777"/>
                <a:gd name="connsiteX2" fmla="*/ 217715 w 217715"/>
                <a:gd name="connsiteY2" fmla="*/ 2516777 h 2516777"/>
                <a:gd name="connsiteX3" fmla="*/ 52252 w 217715"/>
                <a:gd name="connsiteY3" fmla="*/ 2499360 h 2516777"/>
                <a:gd name="connsiteX4" fmla="*/ 0 w 217715"/>
                <a:gd name="connsiteY4" fmla="*/ 0 h 25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15" h="2516777">
                  <a:moveTo>
                    <a:pt x="0" y="0"/>
                  </a:moveTo>
                  <a:lnTo>
                    <a:pt x="182880" y="0"/>
                  </a:lnTo>
                  <a:lnTo>
                    <a:pt x="217715" y="2516777"/>
                  </a:lnTo>
                  <a:lnTo>
                    <a:pt x="52252" y="249936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575">
              <a:solidFill>
                <a:srgbClr val="FB6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2572517" y="4651628"/>
              <a:ext cx="6879267" cy="1743740"/>
            </a:xfrm>
            <a:custGeom>
              <a:avLst/>
              <a:gdLst>
                <a:gd name="connsiteX0" fmla="*/ 0 w 6868633"/>
                <a:gd name="connsiteY0" fmla="*/ 297712 h 1711842"/>
                <a:gd name="connsiteX1" fmla="*/ 10633 w 6868633"/>
                <a:gd name="connsiteY1" fmla="*/ 712381 h 1711842"/>
                <a:gd name="connsiteX2" fmla="*/ 4912242 w 6868633"/>
                <a:gd name="connsiteY2" fmla="*/ 1711842 h 1711842"/>
                <a:gd name="connsiteX3" fmla="*/ 6868633 w 6868633"/>
                <a:gd name="connsiteY3" fmla="*/ 265814 h 1711842"/>
                <a:gd name="connsiteX4" fmla="*/ 6868633 w 6868633"/>
                <a:gd name="connsiteY4" fmla="*/ 0 h 1711842"/>
                <a:gd name="connsiteX5" fmla="*/ 4869712 w 6868633"/>
                <a:gd name="connsiteY5" fmla="*/ 1275907 h 1711842"/>
                <a:gd name="connsiteX6" fmla="*/ 0 w 6868633"/>
                <a:gd name="connsiteY6" fmla="*/ 297712 h 1711842"/>
                <a:gd name="connsiteX0" fmla="*/ 0 w 6879266"/>
                <a:gd name="connsiteY0" fmla="*/ 329610 h 1743740"/>
                <a:gd name="connsiteX1" fmla="*/ 10633 w 6879266"/>
                <a:gd name="connsiteY1" fmla="*/ 744279 h 1743740"/>
                <a:gd name="connsiteX2" fmla="*/ 4912242 w 6879266"/>
                <a:gd name="connsiteY2" fmla="*/ 1743740 h 1743740"/>
                <a:gd name="connsiteX3" fmla="*/ 6868633 w 6879266"/>
                <a:gd name="connsiteY3" fmla="*/ 297712 h 1743740"/>
                <a:gd name="connsiteX4" fmla="*/ 6879266 w 6879266"/>
                <a:gd name="connsiteY4" fmla="*/ 0 h 1743740"/>
                <a:gd name="connsiteX5" fmla="*/ 4869712 w 6879266"/>
                <a:gd name="connsiteY5" fmla="*/ 1307805 h 1743740"/>
                <a:gd name="connsiteX6" fmla="*/ 0 w 6879266"/>
                <a:gd name="connsiteY6" fmla="*/ 329610 h 1743740"/>
                <a:gd name="connsiteX0" fmla="*/ 31897 w 6868633"/>
                <a:gd name="connsiteY0" fmla="*/ 382773 h 1743740"/>
                <a:gd name="connsiteX1" fmla="*/ 0 w 6868633"/>
                <a:gd name="connsiteY1" fmla="*/ 744279 h 1743740"/>
                <a:gd name="connsiteX2" fmla="*/ 4901609 w 6868633"/>
                <a:gd name="connsiteY2" fmla="*/ 1743740 h 1743740"/>
                <a:gd name="connsiteX3" fmla="*/ 6858000 w 6868633"/>
                <a:gd name="connsiteY3" fmla="*/ 297712 h 1743740"/>
                <a:gd name="connsiteX4" fmla="*/ 6868633 w 6868633"/>
                <a:gd name="connsiteY4" fmla="*/ 0 h 1743740"/>
                <a:gd name="connsiteX5" fmla="*/ 4859079 w 6868633"/>
                <a:gd name="connsiteY5" fmla="*/ 1307805 h 1743740"/>
                <a:gd name="connsiteX6" fmla="*/ 31897 w 6868633"/>
                <a:gd name="connsiteY6" fmla="*/ 382773 h 1743740"/>
                <a:gd name="connsiteX0" fmla="*/ 0 w 6921797"/>
                <a:gd name="connsiteY0" fmla="*/ 372140 h 1743740"/>
                <a:gd name="connsiteX1" fmla="*/ 53164 w 6921797"/>
                <a:gd name="connsiteY1" fmla="*/ 744279 h 1743740"/>
                <a:gd name="connsiteX2" fmla="*/ 4954773 w 6921797"/>
                <a:gd name="connsiteY2" fmla="*/ 1743740 h 1743740"/>
                <a:gd name="connsiteX3" fmla="*/ 6911164 w 6921797"/>
                <a:gd name="connsiteY3" fmla="*/ 297712 h 1743740"/>
                <a:gd name="connsiteX4" fmla="*/ 6921797 w 6921797"/>
                <a:gd name="connsiteY4" fmla="*/ 0 h 1743740"/>
                <a:gd name="connsiteX5" fmla="*/ 4912243 w 6921797"/>
                <a:gd name="connsiteY5" fmla="*/ 1307805 h 1743740"/>
                <a:gd name="connsiteX6" fmla="*/ 0 w 6921797"/>
                <a:gd name="connsiteY6" fmla="*/ 372140 h 1743740"/>
                <a:gd name="connsiteX0" fmla="*/ 0 w 6879267"/>
                <a:gd name="connsiteY0" fmla="*/ 382773 h 1743740"/>
                <a:gd name="connsiteX1" fmla="*/ 10634 w 6879267"/>
                <a:gd name="connsiteY1" fmla="*/ 744279 h 1743740"/>
                <a:gd name="connsiteX2" fmla="*/ 4912243 w 6879267"/>
                <a:gd name="connsiteY2" fmla="*/ 1743740 h 1743740"/>
                <a:gd name="connsiteX3" fmla="*/ 6868634 w 6879267"/>
                <a:gd name="connsiteY3" fmla="*/ 297712 h 1743740"/>
                <a:gd name="connsiteX4" fmla="*/ 6879267 w 6879267"/>
                <a:gd name="connsiteY4" fmla="*/ 0 h 1743740"/>
                <a:gd name="connsiteX5" fmla="*/ 4869713 w 6879267"/>
                <a:gd name="connsiteY5" fmla="*/ 1307805 h 1743740"/>
                <a:gd name="connsiteX6" fmla="*/ 0 w 6879267"/>
                <a:gd name="connsiteY6" fmla="*/ 382773 h 17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9267" h="1743740">
                  <a:moveTo>
                    <a:pt x="0" y="382773"/>
                  </a:moveTo>
                  <a:lnTo>
                    <a:pt x="10634" y="744279"/>
                  </a:lnTo>
                  <a:lnTo>
                    <a:pt x="4912243" y="1743740"/>
                  </a:lnTo>
                  <a:lnTo>
                    <a:pt x="6868634" y="297712"/>
                  </a:lnTo>
                  <a:lnTo>
                    <a:pt x="6879267" y="0"/>
                  </a:lnTo>
                  <a:lnTo>
                    <a:pt x="4869713" y="1307805"/>
                  </a:lnTo>
                  <a:lnTo>
                    <a:pt x="0" y="382773"/>
                  </a:lnTo>
                  <a:close/>
                </a:path>
              </a:pathLst>
            </a:custGeom>
            <a:grpFill/>
            <a:ln w="28575">
              <a:solidFill>
                <a:srgbClr val="FB6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7" y="758062"/>
            <a:ext cx="1333687" cy="133368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91" y="4675501"/>
            <a:ext cx="1333687" cy="1333687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2297290" y="1424905"/>
            <a:ext cx="1413855" cy="0"/>
          </a:xfrm>
          <a:prstGeom prst="line">
            <a:avLst/>
          </a:prstGeom>
          <a:ln w="123825" cap="rnd">
            <a:solidFill>
              <a:srgbClr val="FB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196005" y="5529920"/>
            <a:ext cx="1206702" cy="0"/>
          </a:xfrm>
          <a:prstGeom prst="line">
            <a:avLst/>
          </a:prstGeom>
          <a:ln w="123825" cap="rnd">
            <a:solidFill>
              <a:srgbClr val="FB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9292718" y="2618418"/>
            <a:ext cx="678596" cy="0"/>
          </a:xfrm>
          <a:prstGeom prst="line">
            <a:avLst/>
          </a:prstGeom>
          <a:ln w="123825" cap="rnd">
            <a:solidFill>
              <a:srgbClr val="FB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206" y="1833131"/>
            <a:ext cx="1333687" cy="1333687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>
            <a:off x="8840216" y="5113093"/>
            <a:ext cx="1304143" cy="0"/>
          </a:xfrm>
          <a:prstGeom prst="line">
            <a:avLst/>
          </a:prstGeom>
          <a:ln w="123825" cap="rnd">
            <a:solidFill>
              <a:srgbClr val="FB6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965" y="4327806"/>
            <a:ext cx="1333687" cy="1333687"/>
          </a:xfrm>
          <a:prstGeom prst="rect">
            <a:avLst/>
          </a:prstGeom>
        </p:spPr>
      </p:pic>
      <p:sp>
        <p:nvSpPr>
          <p:cNvPr id="126" name="Freeform 125"/>
          <p:cNvSpPr/>
          <p:nvPr/>
        </p:nvSpPr>
        <p:spPr>
          <a:xfrm>
            <a:off x="1717600" y="1661484"/>
            <a:ext cx="812326" cy="675364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9BD"/>
          </a:solidFill>
          <a:ln w="76200">
            <a:solidFill>
              <a:srgbClr val="004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7" name="Freeform 126"/>
          <p:cNvSpPr/>
          <p:nvPr/>
        </p:nvSpPr>
        <p:spPr>
          <a:xfrm>
            <a:off x="2098015" y="5558751"/>
            <a:ext cx="812326" cy="675364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9BD"/>
          </a:solidFill>
          <a:ln w="76200">
            <a:solidFill>
              <a:srgbClr val="004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8" name="Freeform 127"/>
          <p:cNvSpPr/>
          <p:nvPr/>
        </p:nvSpPr>
        <p:spPr>
          <a:xfrm>
            <a:off x="10826754" y="2723852"/>
            <a:ext cx="812326" cy="675364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9BD"/>
          </a:solidFill>
          <a:ln w="76200">
            <a:solidFill>
              <a:srgbClr val="004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9" name="Freeform 128"/>
          <p:cNvSpPr/>
          <p:nvPr/>
        </p:nvSpPr>
        <p:spPr>
          <a:xfrm>
            <a:off x="11189375" y="5172755"/>
            <a:ext cx="812326" cy="675364"/>
          </a:xfrm>
          <a:custGeom>
            <a:avLst/>
            <a:gdLst>
              <a:gd name="connsiteX0" fmla="*/ 495300 w 3219450"/>
              <a:gd name="connsiteY0" fmla="*/ 11239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495300 w 3219450"/>
              <a:gd name="connsiteY6" fmla="*/ 1123950 h 2686050"/>
              <a:gd name="connsiteX0" fmla="*/ 552450 w 3219450"/>
              <a:gd name="connsiteY0" fmla="*/ 1047750 h 2686050"/>
              <a:gd name="connsiteX1" fmla="*/ 1085850 w 3219450"/>
              <a:gd name="connsiteY1" fmla="*/ 1657350 h 2686050"/>
              <a:gd name="connsiteX2" fmla="*/ 2724150 w 3219450"/>
              <a:gd name="connsiteY2" fmla="*/ 0 h 2686050"/>
              <a:gd name="connsiteX3" fmla="*/ 3219450 w 3219450"/>
              <a:gd name="connsiteY3" fmla="*/ 552450 h 2686050"/>
              <a:gd name="connsiteX4" fmla="*/ 1085850 w 3219450"/>
              <a:gd name="connsiteY4" fmla="*/ 2686050 h 2686050"/>
              <a:gd name="connsiteX5" fmla="*/ 0 w 3219450"/>
              <a:gd name="connsiteY5" fmla="*/ 1657350 h 2686050"/>
              <a:gd name="connsiteX6" fmla="*/ 552450 w 3219450"/>
              <a:gd name="connsiteY6" fmla="*/ 1047750 h 2686050"/>
              <a:gd name="connsiteX0" fmla="*/ 552450 w 3219450"/>
              <a:gd name="connsiteY0" fmla="*/ 1047750 h 2724150"/>
              <a:gd name="connsiteX1" fmla="*/ 1085850 w 3219450"/>
              <a:gd name="connsiteY1" fmla="*/ 1657350 h 2724150"/>
              <a:gd name="connsiteX2" fmla="*/ 2724150 w 3219450"/>
              <a:gd name="connsiteY2" fmla="*/ 0 h 2724150"/>
              <a:gd name="connsiteX3" fmla="*/ 3219450 w 3219450"/>
              <a:gd name="connsiteY3" fmla="*/ 552450 h 2724150"/>
              <a:gd name="connsiteX4" fmla="*/ 1085850 w 3219450"/>
              <a:gd name="connsiteY4" fmla="*/ 2724150 h 2724150"/>
              <a:gd name="connsiteX5" fmla="*/ 0 w 3219450"/>
              <a:gd name="connsiteY5" fmla="*/ 1657350 h 2724150"/>
              <a:gd name="connsiteX6" fmla="*/ 552450 w 3219450"/>
              <a:gd name="connsiteY6" fmla="*/ 1047750 h 2724150"/>
              <a:gd name="connsiteX0" fmla="*/ 552450 w 3276600"/>
              <a:gd name="connsiteY0" fmla="*/ 1047750 h 2724150"/>
              <a:gd name="connsiteX1" fmla="*/ 1085850 w 3276600"/>
              <a:gd name="connsiteY1" fmla="*/ 1657350 h 2724150"/>
              <a:gd name="connsiteX2" fmla="*/ 2724150 w 3276600"/>
              <a:gd name="connsiteY2" fmla="*/ 0 h 2724150"/>
              <a:gd name="connsiteX3" fmla="*/ 3276600 w 3276600"/>
              <a:gd name="connsiteY3" fmla="*/ 571500 h 2724150"/>
              <a:gd name="connsiteX4" fmla="*/ 1085850 w 3276600"/>
              <a:gd name="connsiteY4" fmla="*/ 2724150 h 2724150"/>
              <a:gd name="connsiteX5" fmla="*/ 0 w 3276600"/>
              <a:gd name="connsiteY5" fmla="*/ 1657350 h 2724150"/>
              <a:gd name="connsiteX6" fmla="*/ 552450 w 3276600"/>
              <a:gd name="connsiteY6" fmla="*/ 10477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6600" h="2724150">
                <a:moveTo>
                  <a:pt x="552450" y="1047750"/>
                </a:moveTo>
                <a:lnTo>
                  <a:pt x="1085850" y="1657350"/>
                </a:lnTo>
                <a:lnTo>
                  <a:pt x="2724150" y="0"/>
                </a:lnTo>
                <a:lnTo>
                  <a:pt x="3276600" y="571500"/>
                </a:lnTo>
                <a:lnTo>
                  <a:pt x="1085850" y="2724150"/>
                </a:lnTo>
                <a:lnTo>
                  <a:pt x="0" y="1657350"/>
                </a:lnTo>
                <a:lnTo>
                  <a:pt x="552450" y="1047750"/>
                </a:lnTo>
                <a:close/>
              </a:path>
            </a:pathLst>
          </a:custGeom>
          <a:solidFill>
            <a:srgbClr val="00B9BD"/>
          </a:solidFill>
          <a:ln w="76200">
            <a:solidFill>
              <a:srgbClr val="004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01627"/>
      </p:ext>
    </p:extLst>
  </p:cSld>
  <p:clrMapOvr>
    <a:masterClrMapping/>
  </p:clrMapOvr>
  <p:transition spd="slow" advTm="85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7" grpId="0" animBg="1"/>
      <p:bldP spid="128" grpId="0" animBg="1"/>
      <p:bldP spid="1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9999"/>
            </a:gs>
            <a:gs pos="100000">
              <a:srgbClr val="00CC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0" y="0"/>
            <a:ext cx="12192000" cy="6864772"/>
          </a:xfrm>
          <a:prstGeom prst="rect">
            <a:avLst/>
          </a:prstGeom>
          <a:blipFill dpi="0" rotWithShape="1">
            <a:blip r:embed="rId5" cstate="print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16200000">
            <a:off x="4878418" y="1321702"/>
            <a:ext cx="2615184" cy="2966250"/>
            <a:chOff x="6223850" y="2210466"/>
            <a:chExt cx="858868" cy="996287"/>
          </a:xfrm>
          <a:solidFill>
            <a:srgbClr val="002060"/>
          </a:solidFill>
        </p:grpSpPr>
        <p:sp>
          <p:nvSpPr>
            <p:cNvPr id="11" name="Isosceles Triangle 10"/>
            <p:cNvSpPr/>
            <p:nvPr/>
          </p:nvSpPr>
          <p:spPr>
            <a:xfrm rot="5400000">
              <a:off x="6155140" y="2279176"/>
              <a:ext cx="996287" cy="85886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6274814" y="2426112"/>
              <a:ext cx="646274" cy="5571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200" dirty="0">
                <a:solidFill>
                  <a:srgbClr val="FFC000"/>
                </a:solidFill>
                <a:latin typeface="Agfa Rotis Sans Serif" panose="02000606080000020004" pitchFamily="2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854660" y="2245067"/>
            <a:ext cx="7767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00" b="1" dirty="0" smtClean="0">
                <a:solidFill>
                  <a:srgbClr val="CC3917"/>
                </a:solidFill>
                <a:latin typeface="Arial Rounded MT Bold" panose="020F0704030504030204" pitchFamily="34" charset="0"/>
              </a:rPr>
              <a:t>!</a:t>
            </a:r>
            <a:endParaRPr lang="en-US" sz="10400" b="1" dirty="0">
              <a:solidFill>
                <a:srgbClr val="CC391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06664" y="4488226"/>
            <a:ext cx="3946635" cy="914400"/>
          </a:xfrm>
          <a:prstGeom prst="rect">
            <a:avLst/>
          </a:prstGeom>
          <a:solidFill>
            <a:srgbClr val="2B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Agfa Rotis Sans Serif" panose="02000606080000020004"/>
              </a:rPr>
              <a:t>CHALLENGES</a:t>
            </a:r>
            <a:endParaRPr lang="en-US" sz="4800" b="1" dirty="0">
              <a:latin typeface="Agfa Rotis Sans Serif" panose="02000606080000020004"/>
            </a:endParaRPr>
          </a:p>
        </p:txBody>
      </p:sp>
      <p:sp>
        <p:nvSpPr>
          <p:cNvPr id="24" name="Freeform 5"/>
          <p:cNvSpPr>
            <a:spLocks noChangeAspect="1" noEditPoints="1"/>
          </p:cNvSpPr>
          <p:nvPr/>
        </p:nvSpPr>
        <p:spPr bwMode="auto">
          <a:xfrm>
            <a:off x="4968292" y="1373053"/>
            <a:ext cx="2700843" cy="2987425"/>
          </a:xfrm>
          <a:custGeom>
            <a:avLst/>
            <a:gdLst>
              <a:gd name="T0" fmla="*/ 174 w 261"/>
              <a:gd name="T1" fmla="*/ 288 h 288"/>
              <a:gd name="T2" fmla="*/ 54 w 261"/>
              <a:gd name="T3" fmla="*/ 288 h 288"/>
              <a:gd name="T4" fmla="*/ 48 w 261"/>
              <a:gd name="T5" fmla="*/ 282 h 288"/>
              <a:gd name="T6" fmla="*/ 48 w 261"/>
              <a:gd name="T7" fmla="*/ 216 h 288"/>
              <a:gd name="T8" fmla="*/ 0 w 261"/>
              <a:gd name="T9" fmla="*/ 120 h 288"/>
              <a:gd name="T10" fmla="*/ 120 w 261"/>
              <a:gd name="T11" fmla="*/ 0 h 288"/>
              <a:gd name="T12" fmla="*/ 235 w 261"/>
              <a:gd name="T13" fmla="*/ 100 h 288"/>
              <a:gd name="T14" fmla="*/ 243 w 261"/>
              <a:gd name="T15" fmla="*/ 118 h 288"/>
              <a:gd name="T16" fmla="*/ 260 w 261"/>
              <a:gd name="T17" fmla="*/ 163 h 288"/>
              <a:gd name="T18" fmla="*/ 260 w 261"/>
              <a:gd name="T19" fmla="*/ 164 h 288"/>
              <a:gd name="T20" fmla="*/ 258 w 261"/>
              <a:gd name="T21" fmla="*/ 173 h 288"/>
              <a:gd name="T22" fmla="*/ 247 w 261"/>
              <a:gd name="T23" fmla="*/ 180 h 288"/>
              <a:gd name="T24" fmla="*/ 234 w 261"/>
              <a:gd name="T25" fmla="*/ 180 h 288"/>
              <a:gd name="T26" fmla="*/ 223 w 261"/>
              <a:gd name="T27" fmla="*/ 234 h 288"/>
              <a:gd name="T28" fmla="*/ 180 w 261"/>
              <a:gd name="T29" fmla="*/ 246 h 288"/>
              <a:gd name="T30" fmla="*/ 180 w 261"/>
              <a:gd name="T31" fmla="*/ 282 h 288"/>
              <a:gd name="T32" fmla="*/ 174 w 261"/>
              <a:gd name="T33" fmla="*/ 288 h 288"/>
              <a:gd name="T34" fmla="*/ 60 w 261"/>
              <a:gd name="T35" fmla="*/ 276 h 288"/>
              <a:gd name="T36" fmla="*/ 168 w 261"/>
              <a:gd name="T37" fmla="*/ 276 h 288"/>
              <a:gd name="T38" fmla="*/ 168 w 261"/>
              <a:gd name="T39" fmla="*/ 240 h 288"/>
              <a:gd name="T40" fmla="*/ 170 w 261"/>
              <a:gd name="T41" fmla="*/ 236 h 288"/>
              <a:gd name="T42" fmla="*/ 174 w 261"/>
              <a:gd name="T43" fmla="*/ 234 h 288"/>
              <a:gd name="T44" fmla="*/ 214 w 261"/>
              <a:gd name="T45" fmla="*/ 226 h 288"/>
              <a:gd name="T46" fmla="*/ 222 w 261"/>
              <a:gd name="T47" fmla="*/ 174 h 288"/>
              <a:gd name="T48" fmla="*/ 224 w 261"/>
              <a:gd name="T49" fmla="*/ 169 h 288"/>
              <a:gd name="T50" fmla="*/ 229 w 261"/>
              <a:gd name="T51" fmla="*/ 168 h 288"/>
              <a:gd name="T52" fmla="*/ 246 w 261"/>
              <a:gd name="T53" fmla="*/ 168 h 288"/>
              <a:gd name="T54" fmla="*/ 248 w 261"/>
              <a:gd name="T55" fmla="*/ 167 h 288"/>
              <a:gd name="T56" fmla="*/ 248 w 261"/>
              <a:gd name="T57" fmla="*/ 164 h 288"/>
              <a:gd name="T58" fmla="*/ 248 w 261"/>
              <a:gd name="T59" fmla="*/ 162 h 288"/>
              <a:gd name="T60" fmla="*/ 233 w 261"/>
              <a:gd name="T61" fmla="*/ 124 h 288"/>
              <a:gd name="T62" fmla="*/ 223 w 261"/>
              <a:gd name="T63" fmla="*/ 101 h 288"/>
              <a:gd name="T64" fmla="*/ 120 w 261"/>
              <a:gd name="T65" fmla="*/ 12 h 288"/>
              <a:gd name="T66" fmla="*/ 12 w 261"/>
              <a:gd name="T67" fmla="*/ 120 h 288"/>
              <a:gd name="T68" fmla="*/ 57 w 261"/>
              <a:gd name="T69" fmla="*/ 207 h 288"/>
              <a:gd name="T70" fmla="*/ 60 w 261"/>
              <a:gd name="T71" fmla="*/ 213 h 288"/>
              <a:gd name="T72" fmla="*/ 60 w 261"/>
              <a:gd name="T73" fmla="*/ 27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61" h="288">
                <a:moveTo>
                  <a:pt x="174" y="288"/>
                </a:moveTo>
                <a:cubicBezTo>
                  <a:pt x="54" y="288"/>
                  <a:pt x="54" y="288"/>
                  <a:pt x="54" y="288"/>
                </a:cubicBezTo>
                <a:cubicBezTo>
                  <a:pt x="51" y="288"/>
                  <a:pt x="48" y="285"/>
                  <a:pt x="48" y="282"/>
                </a:cubicBezTo>
                <a:cubicBezTo>
                  <a:pt x="48" y="216"/>
                  <a:pt x="48" y="216"/>
                  <a:pt x="48" y="216"/>
                </a:cubicBezTo>
                <a:cubicBezTo>
                  <a:pt x="16" y="196"/>
                  <a:pt x="0" y="164"/>
                  <a:pt x="0" y="120"/>
                </a:cubicBezTo>
                <a:cubicBezTo>
                  <a:pt x="0" y="53"/>
                  <a:pt x="53" y="0"/>
                  <a:pt x="120" y="0"/>
                </a:cubicBezTo>
                <a:cubicBezTo>
                  <a:pt x="176" y="0"/>
                  <a:pt x="235" y="37"/>
                  <a:pt x="235" y="100"/>
                </a:cubicBezTo>
                <a:cubicBezTo>
                  <a:pt x="235" y="103"/>
                  <a:pt x="240" y="112"/>
                  <a:pt x="243" y="118"/>
                </a:cubicBezTo>
                <a:cubicBezTo>
                  <a:pt x="252" y="133"/>
                  <a:pt x="261" y="149"/>
                  <a:pt x="260" y="163"/>
                </a:cubicBezTo>
                <a:cubicBezTo>
                  <a:pt x="260" y="163"/>
                  <a:pt x="260" y="164"/>
                  <a:pt x="260" y="164"/>
                </a:cubicBezTo>
                <a:cubicBezTo>
                  <a:pt x="260" y="167"/>
                  <a:pt x="260" y="170"/>
                  <a:pt x="258" y="173"/>
                </a:cubicBezTo>
                <a:cubicBezTo>
                  <a:pt x="256" y="177"/>
                  <a:pt x="251" y="179"/>
                  <a:pt x="247" y="180"/>
                </a:cubicBezTo>
                <a:cubicBezTo>
                  <a:pt x="243" y="180"/>
                  <a:pt x="238" y="180"/>
                  <a:pt x="234" y="180"/>
                </a:cubicBezTo>
                <a:cubicBezTo>
                  <a:pt x="234" y="194"/>
                  <a:pt x="233" y="224"/>
                  <a:pt x="223" y="234"/>
                </a:cubicBezTo>
                <a:cubicBezTo>
                  <a:pt x="214" y="243"/>
                  <a:pt x="201" y="246"/>
                  <a:pt x="180" y="246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0" y="285"/>
                  <a:pt x="177" y="288"/>
                  <a:pt x="174" y="288"/>
                </a:cubicBezTo>
                <a:close/>
                <a:moveTo>
                  <a:pt x="60" y="276"/>
                </a:moveTo>
                <a:cubicBezTo>
                  <a:pt x="168" y="276"/>
                  <a:pt x="168" y="276"/>
                  <a:pt x="168" y="276"/>
                </a:cubicBezTo>
                <a:cubicBezTo>
                  <a:pt x="168" y="240"/>
                  <a:pt x="168" y="240"/>
                  <a:pt x="168" y="240"/>
                </a:cubicBezTo>
                <a:cubicBezTo>
                  <a:pt x="168" y="238"/>
                  <a:pt x="169" y="237"/>
                  <a:pt x="170" y="236"/>
                </a:cubicBezTo>
                <a:cubicBezTo>
                  <a:pt x="171" y="235"/>
                  <a:pt x="173" y="234"/>
                  <a:pt x="174" y="234"/>
                </a:cubicBezTo>
                <a:cubicBezTo>
                  <a:pt x="198" y="234"/>
                  <a:pt x="208" y="232"/>
                  <a:pt x="214" y="226"/>
                </a:cubicBezTo>
                <a:cubicBezTo>
                  <a:pt x="221" y="219"/>
                  <a:pt x="223" y="192"/>
                  <a:pt x="222" y="174"/>
                </a:cubicBezTo>
                <a:cubicBezTo>
                  <a:pt x="222" y="172"/>
                  <a:pt x="223" y="171"/>
                  <a:pt x="224" y="169"/>
                </a:cubicBezTo>
                <a:cubicBezTo>
                  <a:pt x="225" y="168"/>
                  <a:pt x="227" y="168"/>
                  <a:pt x="229" y="168"/>
                </a:cubicBezTo>
                <a:cubicBezTo>
                  <a:pt x="229" y="168"/>
                  <a:pt x="239" y="168"/>
                  <a:pt x="246" y="168"/>
                </a:cubicBezTo>
                <a:cubicBezTo>
                  <a:pt x="247" y="168"/>
                  <a:pt x="248" y="167"/>
                  <a:pt x="248" y="167"/>
                </a:cubicBezTo>
                <a:cubicBezTo>
                  <a:pt x="248" y="166"/>
                  <a:pt x="248" y="165"/>
                  <a:pt x="248" y="164"/>
                </a:cubicBezTo>
                <a:cubicBezTo>
                  <a:pt x="248" y="164"/>
                  <a:pt x="248" y="163"/>
                  <a:pt x="248" y="162"/>
                </a:cubicBezTo>
                <a:cubicBezTo>
                  <a:pt x="249" y="152"/>
                  <a:pt x="240" y="136"/>
                  <a:pt x="233" y="124"/>
                </a:cubicBezTo>
                <a:cubicBezTo>
                  <a:pt x="226" y="112"/>
                  <a:pt x="223" y="106"/>
                  <a:pt x="223" y="101"/>
                </a:cubicBezTo>
                <a:cubicBezTo>
                  <a:pt x="223" y="45"/>
                  <a:pt x="170" y="12"/>
                  <a:pt x="120" y="12"/>
                </a:cubicBezTo>
                <a:cubicBezTo>
                  <a:pt x="59" y="12"/>
                  <a:pt x="12" y="59"/>
                  <a:pt x="12" y="120"/>
                </a:cubicBezTo>
                <a:cubicBezTo>
                  <a:pt x="12" y="160"/>
                  <a:pt x="27" y="190"/>
                  <a:pt x="57" y="207"/>
                </a:cubicBezTo>
                <a:cubicBezTo>
                  <a:pt x="59" y="208"/>
                  <a:pt x="60" y="210"/>
                  <a:pt x="60" y="213"/>
                </a:cubicBezTo>
                <a:lnTo>
                  <a:pt x="60" y="276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650099" y="1620088"/>
            <a:ext cx="11948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?</a:t>
            </a:r>
            <a:endParaRPr lang="en-US" sz="15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4938844" y="1497236"/>
            <a:ext cx="2617397" cy="2615184"/>
          </a:xfrm>
          <a:prstGeom prst="noSmoking">
            <a:avLst>
              <a:gd name="adj" fmla="val 13955"/>
            </a:avLst>
          </a:prstGeom>
          <a:solidFill>
            <a:srgbClr val="FF00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212227" y="4482519"/>
            <a:ext cx="2265901" cy="914400"/>
          </a:xfrm>
          <a:prstGeom prst="rect">
            <a:avLst/>
          </a:prstGeom>
          <a:solidFill>
            <a:srgbClr val="2B28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2000606080000020004"/>
              </a:rPr>
              <a:t>STOP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" panose="02000606080000020004"/>
            </a:endParaRP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6851" y="70268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0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97"/>
    </mc:Choice>
    <mc:Fallback xmlns="">
      <p:transition advTm="2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2.22222E-6 L 0.28568 -0.003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7 -3.7037E-7 L 0.275 0.0013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2737 2.22222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8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-0.28386 -4.81481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3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27109 -4.44444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4" grpId="2"/>
      <p:bldP spid="6" grpId="0" animBg="1"/>
      <p:bldP spid="6" grpId="1" animBg="1"/>
      <p:bldP spid="24" grpId="0" animBg="1"/>
      <p:bldP spid="25" grpId="0"/>
      <p:bldP spid="13" grpId="1" animBg="1"/>
      <p:bldP spid="13" grpId="2" animBg="1"/>
      <p:bldP spid="121" grpId="1" animBg="1"/>
      <p:bldP spid="121" grpId="2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68284">
                <a:lumMod val="64000"/>
                <a:lumOff val="36000"/>
              </a:srgbClr>
            </a:gs>
            <a:gs pos="44000">
              <a:srgbClr val="B9D7D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025785"/>
            <a:ext cx="12192000" cy="1832215"/>
          </a:xfrm>
          <a:prstGeom prst="rect">
            <a:avLst/>
          </a:prstGeom>
          <a:solidFill>
            <a:srgbClr val="7B3B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34713" y="5990996"/>
            <a:ext cx="3269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WAREHOUSE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82011" y="5845542"/>
            <a:ext cx="34184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WINSTON</a:t>
            </a:r>
          </a:p>
          <a:p>
            <a:pPr algn="ctr"/>
            <a:r>
              <a:rPr lang="en-US" sz="2000" dirty="0" smtClean="0">
                <a:solidFill>
                  <a:srgbClr val="B9D7D9"/>
                </a:solidFill>
                <a:latin typeface="Cooper Black" panose="0208090404030B020404" pitchFamily="18" charset="0"/>
              </a:rPr>
              <a:t>CLIENT</a:t>
            </a:r>
            <a:endParaRPr lang="en-US" sz="3200" dirty="0">
              <a:solidFill>
                <a:srgbClr val="B9D7D9"/>
              </a:solidFill>
              <a:latin typeface="Cooper Black" panose="0208090404030B020404" pitchFamily="18" charset="0"/>
            </a:endParaRPr>
          </a:p>
        </p:txBody>
      </p:sp>
      <p:pic>
        <p:nvPicPr>
          <p:cNvPr id="60" name="city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532"/>
            <a:ext cx="12192000" cy="427128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ectangle 90"/>
          <p:cNvSpPr/>
          <p:nvPr/>
        </p:nvSpPr>
        <p:spPr>
          <a:xfrm>
            <a:off x="0" y="5048250"/>
            <a:ext cx="12192000" cy="1816522"/>
          </a:xfrm>
          <a:prstGeom prst="rect">
            <a:avLst/>
          </a:prstGeom>
          <a:blipFill dpi="0" rotWithShape="1">
            <a:blip r:embed="rId5" cstate="print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7789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10082725" y="3065281"/>
            <a:ext cx="699575" cy="2184669"/>
            <a:chOff x="4830705" y="92477"/>
            <a:chExt cx="2060380" cy="6434254"/>
          </a:xfrm>
        </p:grpSpPr>
        <p:sp>
          <p:nvSpPr>
            <p:cNvPr id="95" name="Freeform 94"/>
            <p:cNvSpPr/>
            <p:nvPr/>
          </p:nvSpPr>
          <p:spPr>
            <a:xfrm flipH="1">
              <a:off x="595908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7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5250760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4937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5403695" y="3575187"/>
              <a:ext cx="914400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424254"/>
                </a:gs>
                <a:gs pos="50000">
                  <a:srgbClr val="35133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 flipH="1">
              <a:off x="6598487" y="4019506"/>
              <a:ext cx="292598" cy="517705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4830705" y="4019506"/>
              <a:ext cx="292598" cy="517705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5135607" y="412617"/>
              <a:ext cx="1442434" cy="1532586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 rot="762122">
              <a:off x="645569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 rot="20895462">
              <a:off x="5006551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5444811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6097932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5395878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 rot="1825026">
              <a:off x="6095019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 rot="20670371">
              <a:off x="5772619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5616832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 rot="10800000">
              <a:off x="5216395" y="2138816"/>
              <a:ext cx="1280858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B8263B"/>
                </a:gs>
                <a:gs pos="50000">
                  <a:srgbClr val="CC2A4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89184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5532212" y="2037064"/>
              <a:ext cx="649224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gradFill>
              <a:gsLst>
                <a:gs pos="49000">
                  <a:srgbClr val="EEEEF6"/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6296624" y="2352176"/>
              <a:ext cx="541020" cy="1760220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 flipH="1">
              <a:off x="4876004" y="2352176"/>
              <a:ext cx="541020" cy="1760220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4" name="Trapezoid 113"/>
            <p:cNvSpPr/>
            <p:nvPr/>
          </p:nvSpPr>
          <p:spPr>
            <a:xfrm rot="20429102">
              <a:off x="6332922" y="2386868"/>
              <a:ext cx="327388" cy="754051"/>
            </a:xfrm>
            <a:prstGeom prst="trapezoid">
              <a:avLst>
                <a:gd name="adj" fmla="val 6472"/>
              </a:avLst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5" name="Trapezoid 114"/>
            <p:cNvSpPr/>
            <p:nvPr/>
          </p:nvSpPr>
          <p:spPr>
            <a:xfrm rot="1170898" flipH="1">
              <a:off x="5060052" y="2386869"/>
              <a:ext cx="327388" cy="754051"/>
            </a:xfrm>
            <a:prstGeom prst="trapezoid">
              <a:avLst>
                <a:gd name="adj" fmla="val 6472"/>
              </a:avLst>
            </a:prstGeom>
            <a:solidFill>
              <a:srgbClr val="CC2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6" name="Trapezoid 115"/>
            <p:cNvSpPr/>
            <p:nvPr/>
          </p:nvSpPr>
          <p:spPr>
            <a:xfrm rot="175735" flipH="1">
              <a:off x="4871201" y="4009352"/>
              <a:ext cx="201168" cy="80573"/>
            </a:xfrm>
            <a:prstGeom prst="trapezoid">
              <a:avLst>
                <a:gd name="adj" fmla="val 6472"/>
              </a:avLst>
            </a:prstGeom>
            <a:solidFill>
              <a:srgbClr val="424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7" name="Trapezoid 116"/>
            <p:cNvSpPr/>
            <p:nvPr/>
          </p:nvSpPr>
          <p:spPr>
            <a:xfrm rot="20429102">
              <a:off x="6432152" y="3032305"/>
              <a:ext cx="365760" cy="175825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4899830" y="3986305"/>
              <a:ext cx="126091" cy="126091"/>
            </a:xfrm>
            <a:prstGeom prst="ellipse">
              <a:avLst/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9" name="Trapezoid 118"/>
            <p:cNvSpPr/>
            <p:nvPr/>
          </p:nvSpPr>
          <p:spPr>
            <a:xfrm rot="1170898" flipH="1">
              <a:off x="4927431" y="3032305"/>
              <a:ext cx="365760" cy="175825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0" name="Freeform 119"/>
            <p:cNvSpPr/>
            <p:nvPr/>
          </p:nvSpPr>
          <p:spPr>
            <a:xfrm rot="21071313">
              <a:off x="4953446" y="92477"/>
              <a:ext cx="1637103" cy="1295933"/>
            </a:xfrm>
            <a:custGeom>
              <a:avLst/>
              <a:gdLst>
                <a:gd name="connsiteX0" fmla="*/ 886425 w 1637103"/>
                <a:gd name="connsiteY0" fmla="*/ 58730 h 1295933"/>
                <a:gd name="connsiteX1" fmla="*/ 1628258 w 1637103"/>
                <a:gd name="connsiteY1" fmla="*/ 987873 h 1295933"/>
                <a:gd name="connsiteX2" fmla="*/ 1552717 w 1637103"/>
                <a:gd name="connsiteY2" fmla="*/ 1218267 h 1295933"/>
                <a:gd name="connsiteX3" fmla="*/ 1504154 w 1637103"/>
                <a:gd name="connsiteY3" fmla="*/ 1295933 h 1295933"/>
                <a:gd name="connsiteX4" fmla="*/ 1444598 w 1637103"/>
                <a:gd name="connsiteY4" fmla="*/ 1286701 h 1295933"/>
                <a:gd name="connsiteX5" fmla="*/ 1517315 w 1637103"/>
                <a:gd name="connsiteY5" fmla="*/ 1039974 h 1295933"/>
                <a:gd name="connsiteX6" fmla="*/ 1520227 w 1637103"/>
                <a:gd name="connsiteY6" fmla="*/ 1040425 h 1295933"/>
                <a:gd name="connsiteX7" fmla="*/ 1523606 w 1637103"/>
                <a:gd name="connsiteY7" fmla="*/ 1018629 h 1295933"/>
                <a:gd name="connsiteX8" fmla="*/ 1525302 w 1637103"/>
                <a:gd name="connsiteY8" fmla="*/ 1012874 h 1295933"/>
                <a:gd name="connsiteX9" fmla="*/ 1524517 w 1637103"/>
                <a:gd name="connsiteY9" fmla="*/ 1012752 h 1295933"/>
                <a:gd name="connsiteX10" fmla="*/ 1543020 w 1637103"/>
                <a:gd name="connsiteY10" fmla="*/ 893387 h 1295933"/>
                <a:gd name="connsiteX11" fmla="*/ 241824 w 1637103"/>
                <a:gd name="connsiteY11" fmla="*/ 691685 h 1295933"/>
                <a:gd name="connsiteX12" fmla="*/ 223321 w 1637103"/>
                <a:gd name="connsiteY12" fmla="*/ 811050 h 1295933"/>
                <a:gd name="connsiteX13" fmla="*/ 222350 w 1637103"/>
                <a:gd name="connsiteY13" fmla="*/ 810899 h 1295933"/>
                <a:gd name="connsiteX14" fmla="*/ 222194 w 1637103"/>
                <a:gd name="connsiteY14" fmla="*/ 818320 h 1295933"/>
                <a:gd name="connsiteX15" fmla="*/ 219032 w 1637103"/>
                <a:gd name="connsiteY15" fmla="*/ 838723 h 1295933"/>
                <a:gd name="connsiteX16" fmla="*/ 221758 w 1637103"/>
                <a:gd name="connsiteY16" fmla="*/ 839146 h 1295933"/>
                <a:gd name="connsiteX17" fmla="*/ 216366 w 1637103"/>
                <a:gd name="connsiteY17" fmla="*/ 1096309 h 1295933"/>
                <a:gd name="connsiteX18" fmla="*/ 169263 w 1637103"/>
                <a:gd name="connsiteY18" fmla="*/ 1089008 h 1295933"/>
                <a:gd name="connsiteX19" fmla="*/ 152582 w 1637103"/>
                <a:gd name="connsiteY19" fmla="*/ 1018587 h 1295933"/>
                <a:gd name="connsiteX20" fmla="*/ 178039 w 1637103"/>
                <a:gd name="connsiteY20" fmla="*/ 973746 h 1295933"/>
                <a:gd name="connsiteX21" fmla="*/ 137511 w 1637103"/>
                <a:gd name="connsiteY21" fmla="*/ 992296 h 1295933"/>
                <a:gd name="connsiteX22" fmla="*/ 145013 w 1637103"/>
                <a:gd name="connsiteY22" fmla="*/ 629468 h 1295933"/>
                <a:gd name="connsiteX23" fmla="*/ 118991 w 1637103"/>
                <a:gd name="connsiteY23" fmla="*/ 583615 h 1295933"/>
                <a:gd name="connsiteX24" fmla="*/ 6966 w 1637103"/>
                <a:gd name="connsiteY24" fmla="*/ 0 h 1295933"/>
                <a:gd name="connsiteX25" fmla="*/ 90830 w 1637103"/>
                <a:gd name="connsiteY25" fmla="*/ 87803 h 1295933"/>
                <a:gd name="connsiteX26" fmla="*/ 157558 w 1637103"/>
                <a:gd name="connsiteY26" fmla="*/ 71373 h 1295933"/>
                <a:gd name="connsiteX27" fmla="*/ 749851 w 1637103"/>
                <a:gd name="connsiteY27" fmla="*/ 41764 h 1295933"/>
                <a:gd name="connsiteX28" fmla="*/ 874008 w 1637103"/>
                <a:gd name="connsiteY28" fmla="*/ 57188 h 1295933"/>
                <a:gd name="connsiteX29" fmla="*/ 873976 w 1637103"/>
                <a:gd name="connsiteY29" fmla="*/ 57388 h 129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7103" h="1295933">
                  <a:moveTo>
                    <a:pt x="886425" y="58730"/>
                  </a:moveTo>
                  <a:cubicBezTo>
                    <a:pt x="1364193" y="132791"/>
                    <a:pt x="1696322" y="548782"/>
                    <a:pt x="1628258" y="987873"/>
                  </a:cubicBezTo>
                  <a:cubicBezTo>
                    <a:pt x="1615496" y="1070203"/>
                    <a:pt x="1589570" y="1147499"/>
                    <a:pt x="1552717" y="1218267"/>
                  </a:cubicBezTo>
                  <a:lnTo>
                    <a:pt x="1504154" y="1295933"/>
                  </a:lnTo>
                  <a:lnTo>
                    <a:pt x="1444598" y="1286701"/>
                  </a:lnTo>
                  <a:lnTo>
                    <a:pt x="1517315" y="1039974"/>
                  </a:lnTo>
                  <a:lnTo>
                    <a:pt x="1520227" y="1040425"/>
                  </a:lnTo>
                  <a:lnTo>
                    <a:pt x="1523606" y="1018629"/>
                  </a:lnTo>
                  <a:lnTo>
                    <a:pt x="1525302" y="1012874"/>
                  </a:lnTo>
                  <a:lnTo>
                    <a:pt x="1524517" y="1012752"/>
                  </a:lnTo>
                  <a:lnTo>
                    <a:pt x="1543020" y="893387"/>
                  </a:lnTo>
                  <a:lnTo>
                    <a:pt x="241824" y="691685"/>
                  </a:lnTo>
                  <a:lnTo>
                    <a:pt x="223321" y="811050"/>
                  </a:lnTo>
                  <a:lnTo>
                    <a:pt x="222350" y="810899"/>
                  </a:lnTo>
                  <a:lnTo>
                    <a:pt x="222194" y="818320"/>
                  </a:lnTo>
                  <a:lnTo>
                    <a:pt x="219032" y="838723"/>
                  </a:lnTo>
                  <a:lnTo>
                    <a:pt x="221758" y="839146"/>
                  </a:lnTo>
                  <a:lnTo>
                    <a:pt x="216366" y="1096309"/>
                  </a:lnTo>
                  <a:lnTo>
                    <a:pt x="169263" y="1089008"/>
                  </a:lnTo>
                  <a:lnTo>
                    <a:pt x="152582" y="1018587"/>
                  </a:lnTo>
                  <a:lnTo>
                    <a:pt x="178039" y="973746"/>
                  </a:lnTo>
                  <a:lnTo>
                    <a:pt x="137511" y="992296"/>
                  </a:lnTo>
                  <a:lnTo>
                    <a:pt x="145013" y="629468"/>
                  </a:lnTo>
                  <a:lnTo>
                    <a:pt x="118991" y="583615"/>
                  </a:lnTo>
                  <a:cubicBezTo>
                    <a:pt x="23821" y="400361"/>
                    <a:pt x="-17670" y="202248"/>
                    <a:pt x="6966" y="0"/>
                  </a:cubicBezTo>
                  <a:lnTo>
                    <a:pt x="90830" y="87803"/>
                  </a:lnTo>
                  <a:lnTo>
                    <a:pt x="157558" y="71373"/>
                  </a:lnTo>
                  <a:cubicBezTo>
                    <a:pt x="336760" y="33574"/>
                    <a:pt x="538369" y="22010"/>
                    <a:pt x="749851" y="41764"/>
                  </a:cubicBezTo>
                  <a:lnTo>
                    <a:pt x="874008" y="57188"/>
                  </a:lnTo>
                  <a:lnTo>
                    <a:pt x="873976" y="57388"/>
                  </a:lnTo>
                  <a:close/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8" name="Freeform 37"/>
          <p:cNvSpPr/>
          <p:nvPr/>
        </p:nvSpPr>
        <p:spPr>
          <a:xfrm>
            <a:off x="427691" y="1440872"/>
            <a:ext cx="2988299" cy="3898346"/>
          </a:xfrm>
          <a:custGeom>
            <a:avLst/>
            <a:gdLst>
              <a:gd name="connsiteX0" fmla="*/ 946051 w 2417175"/>
              <a:gd name="connsiteY0" fmla="*/ 2395773 h 3153294"/>
              <a:gd name="connsiteX1" fmla="*/ 893119 w 2417175"/>
              <a:gd name="connsiteY1" fmla="*/ 2448705 h 3153294"/>
              <a:gd name="connsiteX2" fmla="*/ 893119 w 2417175"/>
              <a:gd name="connsiteY2" fmla="*/ 2762274 h 3153294"/>
              <a:gd name="connsiteX3" fmla="*/ 946051 w 2417175"/>
              <a:gd name="connsiteY3" fmla="*/ 2815206 h 3153294"/>
              <a:gd name="connsiteX4" fmla="*/ 1471123 w 2417175"/>
              <a:gd name="connsiteY4" fmla="*/ 2815206 h 3153294"/>
              <a:gd name="connsiteX5" fmla="*/ 1524055 w 2417175"/>
              <a:gd name="connsiteY5" fmla="*/ 2762274 h 3153294"/>
              <a:gd name="connsiteX6" fmla="*/ 1524055 w 2417175"/>
              <a:gd name="connsiteY6" fmla="*/ 2448705 h 3153294"/>
              <a:gd name="connsiteX7" fmla="*/ 1471123 w 2417175"/>
              <a:gd name="connsiteY7" fmla="*/ 2395773 h 3153294"/>
              <a:gd name="connsiteX8" fmla="*/ 1760686 w 2417175"/>
              <a:gd name="connsiteY8" fmla="*/ 2069159 h 3153294"/>
              <a:gd name="connsiteX9" fmla="*/ 1735369 w 2417175"/>
              <a:gd name="connsiteY9" fmla="*/ 2094476 h 3153294"/>
              <a:gd name="connsiteX10" fmla="*/ 1735369 w 2417175"/>
              <a:gd name="connsiteY10" fmla="*/ 2246118 h 3153294"/>
              <a:gd name="connsiteX11" fmla="*/ 1760686 w 2417175"/>
              <a:gd name="connsiteY11" fmla="*/ 2271435 h 3153294"/>
              <a:gd name="connsiteX12" fmla="*/ 1910664 w 2417175"/>
              <a:gd name="connsiteY12" fmla="*/ 2271435 h 3153294"/>
              <a:gd name="connsiteX13" fmla="*/ 1935981 w 2417175"/>
              <a:gd name="connsiteY13" fmla="*/ 2246118 h 3153294"/>
              <a:gd name="connsiteX14" fmla="*/ 1935981 w 2417175"/>
              <a:gd name="connsiteY14" fmla="*/ 2094476 h 3153294"/>
              <a:gd name="connsiteX15" fmla="*/ 1910664 w 2417175"/>
              <a:gd name="connsiteY15" fmla="*/ 2069159 h 3153294"/>
              <a:gd name="connsiteX16" fmla="*/ 486583 w 2417175"/>
              <a:gd name="connsiteY16" fmla="*/ 2069159 h 3153294"/>
              <a:gd name="connsiteX17" fmla="*/ 461266 w 2417175"/>
              <a:gd name="connsiteY17" fmla="*/ 2094476 h 3153294"/>
              <a:gd name="connsiteX18" fmla="*/ 461266 w 2417175"/>
              <a:gd name="connsiteY18" fmla="*/ 2246118 h 3153294"/>
              <a:gd name="connsiteX19" fmla="*/ 486583 w 2417175"/>
              <a:gd name="connsiteY19" fmla="*/ 2271435 h 3153294"/>
              <a:gd name="connsiteX20" fmla="*/ 636561 w 2417175"/>
              <a:gd name="connsiteY20" fmla="*/ 2271435 h 3153294"/>
              <a:gd name="connsiteX21" fmla="*/ 661878 w 2417175"/>
              <a:gd name="connsiteY21" fmla="*/ 2246118 h 3153294"/>
              <a:gd name="connsiteX22" fmla="*/ 661878 w 2417175"/>
              <a:gd name="connsiteY22" fmla="*/ 2094476 h 3153294"/>
              <a:gd name="connsiteX23" fmla="*/ 636561 w 2417175"/>
              <a:gd name="connsiteY23" fmla="*/ 2069159 h 3153294"/>
              <a:gd name="connsiteX24" fmla="*/ 1760686 w 2417175"/>
              <a:gd name="connsiteY24" fmla="*/ 1664131 h 3153294"/>
              <a:gd name="connsiteX25" fmla="*/ 1735369 w 2417175"/>
              <a:gd name="connsiteY25" fmla="*/ 1689448 h 3153294"/>
              <a:gd name="connsiteX26" fmla="*/ 1735369 w 2417175"/>
              <a:gd name="connsiteY26" fmla="*/ 1841090 h 3153294"/>
              <a:gd name="connsiteX27" fmla="*/ 1760686 w 2417175"/>
              <a:gd name="connsiteY27" fmla="*/ 1866407 h 3153294"/>
              <a:gd name="connsiteX28" fmla="*/ 1910664 w 2417175"/>
              <a:gd name="connsiteY28" fmla="*/ 1866407 h 3153294"/>
              <a:gd name="connsiteX29" fmla="*/ 1935981 w 2417175"/>
              <a:gd name="connsiteY29" fmla="*/ 1841090 h 3153294"/>
              <a:gd name="connsiteX30" fmla="*/ 1935981 w 2417175"/>
              <a:gd name="connsiteY30" fmla="*/ 1689448 h 3153294"/>
              <a:gd name="connsiteX31" fmla="*/ 1910664 w 2417175"/>
              <a:gd name="connsiteY31" fmla="*/ 1664131 h 3153294"/>
              <a:gd name="connsiteX32" fmla="*/ 1335985 w 2417175"/>
              <a:gd name="connsiteY32" fmla="*/ 1664131 h 3153294"/>
              <a:gd name="connsiteX33" fmla="*/ 1310668 w 2417175"/>
              <a:gd name="connsiteY33" fmla="*/ 1689448 h 3153294"/>
              <a:gd name="connsiteX34" fmla="*/ 1310668 w 2417175"/>
              <a:gd name="connsiteY34" fmla="*/ 1841090 h 3153294"/>
              <a:gd name="connsiteX35" fmla="*/ 1335985 w 2417175"/>
              <a:gd name="connsiteY35" fmla="*/ 1866407 h 3153294"/>
              <a:gd name="connsiteX36" fmla="*/ 1485963 w 2417175"/>
              <a:gd name="connsiteY36" fmla="*/ 1866407 h 3153294"/>
              <a:gd name="connsiteX37" fmla="*/ 1511280 w 2417175"/>
              <a:gd name="connsiteY37" fmla="*/ 1841090 h 3153294"/>
              <a:gd name="connsiteX38" fmla="*/ 1511280 w 2417175"/>
              <a:gd name="connsiteY38" fmla="*/ 1689448 h 3153294"/>
              <a:gd name="connsiteX39" fmla="*/ 1485963 w 2417175"/>
              <a:gd name="connsiteY39" fmla="*/ 1664131 h 3153294"/>
              <a:gd name="connsiteX40" fmla="*/ 911284 w 2417175"/>
              <a:gd name="connsiteY40" fmla="*/ 1664131 h 3153294"/>
              <a:gd name="connsiteX41" fmla="*/ 885967 w 2417175"/>
              <a:gd name="connsiteY41" fmla="*/ 1689448 h 3153294"/>
              <a:gd name="connsiteX42" fmla="*/ 885967 w 2417175"/>
              <a:gd name="connsiteY42" fmla="*/ 1841090 h 3153294"/>
              <a:gd name="connsiteX43" fmla="*/ 911284 w 2417175"/>
              <a:gd name="connsiteY43" fmla="*/ 1866407 h 3153294"/>
              <a:gd name="connsiteX44" fmla="*/ 1061262 w 2417175"/>
              <a:gd name="connsiteY44" fmla="*/ 1866407 h 3153294"/>
              <a:gd name="connsiteX45" fmla="*/ 1086579 w 2417175"/>
              <a:gd name="connsiteY45" fmla="*/ 1841090 h 3153294"/>
              <a:gd name="connsiteX46" fmla="*/ 1086579 w 2417175"/>
              <a:gd name="connsiteY46" fmla="*/ 1689448 h 3153294"/>
              <a:gd name="connsiteX47" fmla="*/ 1061262 w 2417175"/>
              <a:gd name="connsiteY47" fmla="*/ 1664131 h 3153294"/>
              <a:gd name="connsiteX48" fmla="*/ 486583 w 2417175"/>
              <a:gd name="connsiteY48" fmla="*/ 1664131 h 3153294"/>
              <a:gd name="connsiteX49" fmla="*/ 461266 w 2417175"/>
              <a:gd name="connsiteY49" fmla="*/ 1689448 h 3153294"/>
              <a:gd name="connsiteX50" fmla="*/ 461266 w 2417175"/>
              <a:gd name="connsiteY50" fmla="*/ 1841090 h 3153294"/>
              <a:gd name="connsiteX51" fmla="*/ 486583 w 2417175"/>
              <a:gd name="connsiteY51" fmla="*/ 1866407 h 3153294"/>
              <a:gd name="connsiteX52" fmla="*/ 636561 w 2417175"/>
              <a:gd name="connsiteY52" fmla="*/ 1866407 h 3153294"/>
              <a:gd name="connsiteX53" fmla="*/ 661878 w 2417175"/>
              <a:gd name="connsiteY53" fmla="*/ 1841090 h 3153294"/>
              <a:gd name="connsiteX54" fmla="*/ 661878 w 2417175"/>
              <a:gd name="connsiteY54" fmla="*/ 1689448 h 3153294"/>
              <a:gd name="connsiteX55" fmla="*/ 636561 w 2417175"/>
              <a:gd name="connsiteY55" fmla="*/ 1664131 h 3153294"/>
              <a:gd name="connsiteX56" fmla="*/ 1760686 w 2417175"/>
              <a:gd name="connsiteY56" fmla="*/ 1259103 h 3153294"/>
              <a:gd name="connsiteX57" fmla="*/ 1735369 w 2417175"/>
              <a:gd name="connsiteY57" fmla="*/ 1284420 h 3153294"/>
              <a:gd name="connsiteX58" fmla="*/ 1735369 w 2417175"/>
              <a:gd name="connsiteY58" fmla="*/ 1436062 h 3153294"/>
              <a:gd name="connsiteX59" fmla="*/ 1760686 w 2417175"/>
              <a:gd name="connsiteY59" fmla="*/ 1461379 h 3153294"/>
              <a:gd name="connsiteX60" fmla="*/ 1910664 w 2417175"/>
              <a:gd name="connsiteY60" fmla="*/ 1461379 h 3153294"/>
              <a:gd name="connsiteX61" fmla="*/ 1935981 w 2417175"/>
              <a:gd name="connsiteY61" fmla="*/ 1436062 h 3153294"/>
              <a:gd name="connsiteX62" fmla="*/ 1935981 w 2417175"/>
              <a:gd name="connsiteY62" fmla="*/ 1284420 h 3153294"/>
              <a:gd name="connsiteX63" fmla="*/ 1910664 w 2417175"/>
              <a:gd name="connsiteY63" fmla="*/ 1259103 h 3153294"/>
              <a:gd name="connsiteX64" fmla="*/ 1335985 w 2417175"/>
              <a:gd name="connsiteY64" fmla="*/ 1259103 h 3153294"/>
              <a:gd name="connsiteX65" fmla="*/ 1310668 w 2417175"/>
              <a:gd name="connsiteY65" fmla="*/ 1284420 h 3153294"/>
              <a:gd name="connsiteX66" fmla="*/ 1310668 w 2417175"/>
              <a:gd name="connsiteY66" fmla="*/ 1436062 h 3153294"/>
              <a:gd name="connsiteX67" fmla="*/ 1335985 w 2417175"/>
              <a:gd name="connsiteY67" fmla="*/ 1461379 h 3153294"/>
              <a:gd name="connsiteX68" fmla="*/ 1485963 w 2417175"/>
              <a:gd name="connsiteY68" fmla="*/ 1461379 h 3153294"/>
              <a:gd name="connsiteX69" fmla="*/ 1511280 w 2417175"/>
              <a:gd name="connsiteY69" fmla="*/ 1436062 h 3153294"/>
              <a:gd name="connsiteX70" fmla="*/ 1511280 w 2417175"/>
              <a:gd name="connsiteY70" fmla="*/ 1284420 h 3153294"/>
              <a:gd name="connsiteX71" fmla="*/ 1485963 w 2417175"/>
              <a:gd name="connsiteY71" fmla="*/ 1259103 h 3153294"/>
              <a:gd name="connsiteX72" fmla="*/ 911284 w 2417175"/>
              <a:gd name="connsiteY72" fmla="*/ 1259103 h 3153294"/>
              <a:gd name="connsiteX73" fmla="*/ 885967 w 2417175"/>
              <a:gd name="connsiteY73" fmla="*/ 1284420 h 3153294"/>
              <a:gd name="connsiteX74" fmla="*/ 885967 w 2417175"/>
              <a:gd name="connsiteY74" fmla="*/ 1436062 h 3153294"/>
              <a:gd name="connsiteX75" fmla="*/ 911284 w 2417175"/>
              <a:gd name="connsiteY75" fmla="*/ 1461379 h 3153294"/>
              <a:gd name="connsiteX76" fmla="*/ 1061262 w 2417175"/>
              <a:gd name="connsiteY76" fmla="*/ 1461379 h 3153294"/>
              <a:gd name="connsiteX77" fmla="*/ 1086579 w 2417175"/>
              <a:gd name="connsiteY77" fmla="*/ 1436062 h 3153294"/>
              <a:gd name="connsiteX78" fmla="*/ 1086579 w 2417175"/>
              <a:gd name="connsiteY78" fmla="*/ 1284420 h 3153294"/>
              <a:gd name="connsiteX79" fmla="*/ 1061262 w 2417175"/>
              <a:gd name="connsiteY79" fmla="*/ 1259103 h 3153294"/>
              <a:gd name="connsiteX80" fmla="*/ 486583 w 2417175"/>
              <a:gd name="connsiteY80" fmla="*/ 1259103 h 3153294"/>
              <a:gd name="connsiteX81" fmla="*/ 461266 w 2417175"/>
              <a:gd name="connsiteY81" fmla="*/ 1284420 h 3153294"/>
              <a:gd name="connsiteX82" fmla="*/ 461266 w 2417175"/>
              <a:gd name="connsiteY82" fmla="*/ 1436062 h 3153294"/>
              <a:gd name="connsiteX83" fmla="*/ 486583 w 2417175"/>
              <a:gd name="connsiteY83" fmla="*/ 1461379 h 3153294"/>
              <a:gd name="connsiteX84" fmla="*/ 636561 w 2417175"/>
              <a:gd name="connsiteY84" fmla="*/ 1461379 h 3153294"/>
              <a:gd name="connsiteX85" fmla="*/ 661878 w 2417175"/>
              <a:gd name="connsiteY85" fmla="*/ 1436062 h 3153294"/>
              <a:gd name="connsiteX86" fmla="*/ 661878 w 2417175"/>
              <a:gd name="connsiteY86" fmla="*/ 1284420 h 3153294"/>
              <a:gd name="connsiteX87" fmla="*/ 636561 w 2417175"/>
              <a:gd name="connsiteY87" fmla="*/ 1259103 h 3153294"/>
              <a:gd name="connsiteX88" fmla="*/ 1760686 w 2417175"/>
              <a:gd name="connsiteY88" fmla="*/ 854075 h 3153294"/>
              <a:gd name="connsiteX89" fmla="*/ 1735369 w 2417175"/>
              <a:gd name="connsiteY89" fmla="*/ 879392 h 3153294"/>
              <a:gd name="connsiteX90" fmla="*/ 1735369 w 2417175"/>
              <a:gd name="connsiteY90" fmla="*/ 1031034 h 3153294"/>
              <a:gd name="connsiteX91" fmla="*/ 1760686 w 2417175"/>
              <a:gd name="connsiteY91" fmla="*/ 1056351 h 3153294"/>
              <a:gd name="connsiteX92" fmla="*/ 1910664 w 2417175"/>
              <a:gd name="connsiteY92" fmla="*/ 1056351 h 3153294"/>
              <a:gd name="connsiteX93" fmla="*/ 1935981 w 2417175"/>
              <a:gd name="connsiteY93" fmla="*/ 1031034 h 3153294"/>
              <a:gd name="connsiteX94" fmla="*/ 1935981 w 2417175"/>
              <a:gd name="connsiteY94" fmla="*/ 879392 h 3153294"/>
              <a:gd name="connsiteX95" fmla="*/ 1910664 w 2417175"/>
              <a:gd name="connsiteY95" fmla="*/ 854075 h 3153294"/>
              <a:gd name="connsiteX96" fmla="*/ 1335985 w 2417175"/>
              <a:gd name="connsiteY96" fmla="*/ 854075 h 3153294"/>
              <a:gd name="connsiteX97" fmla="*/ 1310668 w 2417175"/>
              <a:gd name="connsiteY97" fmla="*/ 879392 h 3153294"/>
              <a:gd name="connsiteX98" fmla="*/ 1310668 w 2417175"/>
              <a:gd name="connsiteY98" fmla="*/ 1031034 h 3153294"/>
              <a:gd name="connsiteX99" fmla="*/ 1335985 w 2417175"/>
              <a:gd name="connsiteY99" fmla="*/ 1056351 h 3153294"/>
              <a:gd name="connsiteX100" fmla="*/ 1485963 w 2417175"/>
              <a:gd name="connsiteY100" fmla="*/ 1056351 h 3153294"/>
              <a:gd name="connsiteX101" fmla="*/ 1511280 w 2417175"/>
              <a:gd name="connsiteY101" fmla="*/ 1031034 h 3153294"/>
              <a:gd name="connsiteX102" fmla="*/ 1511280 w 2417175"/>
              <a:gd name="connsiteY102" fmla="*/ 879392 h 3153294"/>
              <a:gd name="connsiteX103" fmla="*/ 1485963 w 2417175"/>
              <a:gd name="connsiteY103" fmla="*/ 854075 h 3153294"/>
              <a:gd name="connsiteX104" fmla="*/ 911284 w 2417175"/>
              <a:gd name="connsiteY104" fmla="*/ 854075 h 3153294"/>
              <a:gd name="connsiteX105" fmla="*/ 885967 w 2417175"/>
              <a:gd name="connsiteY105" fmla="*/ 879392 h 3153294"/>
              <a:gd name="connsiteX106" fmla="*/ 885967 w 2417175"/>
              <a:gd name="connsiteY106" fmla="*/ 1031034 h 3153294"/>
              <a:gd name="connsiteX107" fmla="*/ 911284 w 2417175"/>
              <a:gd name="connsiteY107" fmla="*/ 1056351 h 3153294"/>
              <a:gd name="connsiteX108" fmla="*/ 1061262 w 2417175"/>
              <a:gd name="connsiteY108" fmla="*/ 1056351 h 3153294"/>
              <a:gd name="connsiteX109" fmla="*/ 1086579 w 2417175"/>
              <a:gd name="connsiteY109" fmla="*/ 1031034 h 3153294"/>
              <a:gd name="connsiteX110" fmla="*/ 1086579 w 2417175"/>
              <a:gd name="connsiteY110" fmla="*/ 879392 h 3153294"/>
              <a:gd name="connsiteX111" fmla="*/ 1061262 w 2417175"/>
              <a:gd name="connsiteY111" fmla="*/ 854075 h 3153294"/>
              <a:gd name="connsiteX112" fmla="*/ 486583 w 2417175"/>
              <a:gd name="connsiteY112" fmla="*/ 854075 h 3153294"/>
              <a:gd name="connsiteX113" fmla="*/ 461266 w 2417175"/>
              <a:gd name="connsiteY113" fmla="*/ 879392 h 3153294"/>
              <a:gd name="connsiteX114" fmla="*/ 461266 w 2417175"/>
              <a:gd name="connsiteY114" fmla="*/ 1031034 h 3153294"/>
              <a:gd name="connsiteX115" fmla="*/ 486583 w 2417175"/>
              <a:gd name="connsiteY115" fmla="*/ 1056351 h 3153294"/>
              <a:gd name="connsiteX116" fmla="*/ 636561 w 2417175"/>
              <a:gd name="connsiteY116" fmla="*/ 1056351 h 3153294"/>
              <a:gd name="connsiteX117" fmla="*/ 661878 w 2417175"/>
              <a:gd name="connsiteY117" fmla="*/ 1031034 h 3153294"/>
              <a:gd name="connsiteX118" fmla="*/ 661878 w 2417175"/>
              <a:gd name="connsiteY118" fmla="*/ 879392 h 3153294"/>
              <a:gd name="connsiteX119" fmla="*/ 636561 w 2417175"/>
              <a:gd name="connsiteY119" fmla="*/ 854075 h 3153294"/>
              <a:gd name="connsiteX120" fmla="*/ 1760686 w 2417175"/>
              <a:gd name="connsiteY120" fmla="*/ 449047 h 3153294"/>
              <a:gd name="connsiteX121" fmla="*/ 1735369 w 2417175"/>
              <a:gd name="connsiteY121" fmla="*/ 474364 h 3153294"/>
              <a:gd name="connsiteX122" fmla="*/ 1735369 w 2417175"/>
              <a:gd name="connsiteY122" fmla="*/ 626006 h 3153294"/>
              <a:gd name="connsiteX123" fmla="*/ 1760686 w 2417175"/>
              <a:gd name="connsiteY123" fmla="*/ 651323 h 3153294"/>
              <a:gd name="connsiteX124" fmla="*/ 1910664 w 2417175"/>
              <a:gd name="connsiteY124" fmla="*/ 651323 h 3153294"/>
              <a:gd name="connsiteX125" fmla="*/ 1935981 w 2417175"/>
              <a:gd name="connsiteY125" fmla="*/ 626006 h 3153294"/>
              <a:gd name="connsiteX126" fmla="*/ 1935981 w 2417175"/>
              <a:gd name="connsiteY126" fmla="*/ 474364 h 3153294"/>
              <a:gd name="connsiteX127" fmla="*/ 1910664 w 2417175"/>
              <a:gd name="connsiteY127" fmla="*/ 449047 h 3153294"/>
              <a:gd name="connsiteX128" fmla="*/ 1335985 w 2417175"/>
              <a:gd name="connsiteY128" fmla="*/ 449047 h 3153294"/>
              <a:gd name="connsiteX129" fmla="*/ 1310668 w 2417175"/>
              <a:gd name="connsiteY129" fmla="*/ 474364 h 3153294"/>
              <a:gd name="connsiteX130" fmla="*/ 1310668 w 2417175"/>
              <a:gd name="connsiteY130" fmla="*/ 626006 h 3153294"/>
              <a:gd name="connsiteX131" fmla="*/ 1335985 w 2417175"/>
              <a:gd name="connsiteY131" fmla="*/ 651323 h 3153294"/>
              <a:gd name="connsiteX132" fmla="*/ 1485963 w 2417175"/>
              <a:gd name="connsiteY132" fmla="*/ 651323 h 3153294"/>
              <a:gd name="connsiteX133" fmla="*/ 1511280 w 2417175"/>
              <a:gd name="connsiteY133" fmla="*/ 626006 h 3153294"/>
              <a:gd name="connsiteX134" fmla="*/ 1511280 w 2417175"/>
              <a:gd name="connsiteY134" fmla="*/ 474364 h 3153294"/>
              <a:gd name="connsiteX135" fmla="*/ 1485963 w 2417175"/>
              <a:gd name="connsiteY135" fmla="*/ 449047 h 3153294"/>
              <a:gd name="connsiteX136" fmla="*/ 911284 w 2417175"/>
              <a:gd name="connsiteY136" fmla="*/ 449047 h 3153294"/>
              <a:gd name="connsiteX137" fmla="*/ 885967 w 2417175"/>
              <a:gd name="connsiteY137" fmla="*/ 474364 h 3153294"/>
              <a:gd name="connsiteX138" fmla="*/ 885967 w 2417175"/>
              <a:gd name="connsiteY138" fmla="*/ 626006 h 3153294"/>
              <a:gd name="connsiteX139" fmla="*/ 911284 w 2417175"/>
              <a:gd name="connsiteY139" fmla="*/ 651323 h 3153294"/>
              <a:gd name="connsiteX140" fmla="*/ 1061262 w 2417175"/>
              <a:gd name="connsiteY140" fmla="*/ 651323 h 3153294"/>
              <a:gd name="connsiteX141" fmla="*/ 1086579 w 2417175"/>
              <a:gd name="connsiteY141" fmla="*/ 626006 h 3153294"/>
              <a:gd name="connsiteX142" fmla="*/ 1086579 w 2417175"/>
              <a:gd name="connsiteY142" fmla="*/ 474364 h 3153294"/>
              <a:gd name="connsiteX143" fmla="*/ 1061262 w 2417175"/>
              <a:gd name="connsiteY143" fmla="*/ 449047 h 3153294"/>
              <a:gd name="connsiteX144" fmla="*/ 486583 w 2417175"/>
              <a:gd name="connsiteY144" fmla="*/ 449047 h 3153294"/>
              <a:gd name="connsiteX145" fmla="*/ 461266 w 2417175"/>
              <a:gd name="connsiteY145" fmla="*/ 474364 h 3153294"/>
              <a:gd name="connsiteX146" fmla="*/ 461266 w 2417175"/>
              <a:gd name="connsiteY146" fmla="*/ 626006 h 3153294"/>
              <a:gd name="connsiteX147" fmla="*/ 486583 w 2417175"/>
              <a:gd name="connsiteY147" fmla="*/ 651323 h 3153294"/>
              <a:gd name="connsiteX148" fmla="*/ 636561 w 2417175"/>
              <a:gd name="connsiteY148" fmla="*/ 651323 h 3153294"/>
              <a:gd name="connsiteX149" fmla="*/ 661878 w 2417175"/>
              <a:gd name="connsiteY149" fmla="*/ 626006 h 3153294"/>
              <a:gd name="connsiteX150" fmla="*/ 661878 w 2417175"/>
              <a:gd name="connsiteY150" fmla="*/ 474364 h 3153294"/>
              <a:gd name="connsiteX151" fmla="*/ 636561 w 2417175"/>
              <a:gd name="connsiteY151" fmla="*/ 449047 h 3153294"/>
              <a:gd name="connsiteX152" fmla="*/ 137755 w 2417175"/>
              <a:gd name="connsiteY152" fmla="*/ 0 h 3153294"/>
              <a:gd name="connsiteX153" fmla="*/ 2279420 w 2417175"/>
              <a:gd name="connsiteY153" fmla="*/ 0 h 3153294"/>
              <a:gd name="connsiteX154" fmla="*/ 2417175 w 2417175"/>
              <a:gd name="connsiteY154" fmla="*/ 137755 h 3153294"/>
              <a:gd name="connsiteX155" fmla="*/ 2417175 w 2417175"/>
              <a:gd name="connsiteY155" fmla="*/ 3015539 h 3153294"/>
              <a:gd name="connsiteX156" fmla="*/ 2279420 w 2417175"/>
              <a:gd name="connsiteY156" fmla="*/ 3153294 h 3153294"/>
              <a:gd name="connsiteX157" fmla="*/ 137755 w 2417175"/>
              <a:gd name="connsiteY157" fmla="*/ 3153294 h 3153294"/>
              <a:gd name="connsiteX158" fmla="*/ 0 w 2417175"/>
              <a:gd name="connsiteY158" fmla="*/ 3015539 h 3153294"/>
              <a:gd name="connsiteX159" fmla="*/ 0 w 2417175"/>
              <a:gd name="connsiteY159" fmla="*/ 137755 h 3153294"/>
              <a:gd name="connsiteX160" fmla="*/ 137755 w 2417175"/>
              <a:gd name="connsiteY160" fmla="*/ 0 h 315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2417175" h="3153294">
                <a:moveTo>
                  <a:pt x="946051" y="2395773"/>
                </a:moveTo>
                <a:cubicBezTo>
                  <a:pt x="916817" y="2395773"/>
                  <a:pt x="893119" y="2419471"/>
                  <a:pt x="893119" y="2448705"/>
                </a:cubicBezTo>
                <a:lnTo>
                  <a:pt x="893119" y="2762274"/>
                </a:lnTo>
                <a:cubicBezTo>
                  <a:pt x="893119" y="2791508"/>
                  <a:pt x="916817" y="2815206"/>
                  <a:pt x="946051" y="2815206"/>
                </a:cubicBezTo>
                <a:lnTo>
                  <a:pt x="1471123" y="2815206"/>
                </a:lnTo>
                <a:cubicBezTo>
                  <a:pt x="1500357" y="2815206"/>
                  <a:pt x="1524055" y="2791508"/>
                  <a:pt x="1524055" y="2762274"/>
                </a:cubicBezTo>
                <a:lnTo>
                  <a:pt x="1524055" y="2448705"/>
                </a:lnTo>
                <a:cubicBezTo>
                  <a:pt x="1524055" y="2419471"/>
                  <a:pt x="1500357" y="2395773"/>
                  <a:pt x="1471123" y="2395773"/>
                </a:cubicBezTo>
                <a:close/>
                <a:moveTo>
                  <a:pt x="1760686" y="2069159"/>
                </a:moveTo>
                <a:cubicBezTo>
                  <a:pt x="1746704" y="2069159"/>
                  <a:pt x="1735369" y="2080494"/>
                  <a:pt x="1735369" y="2094476"/>
                </a:cubicBezTo>
                <a:lnTo>
                  <a:pt x="1735369" y="2246118"/>
                </a:lnTo>
                <a:cubicBezTo>
                  <a:pt x="1735369" y="2260100"/>
                  <a:pt x="1746704" y="2271435"/>
                  <a:pt x="1760686" y="2271435"/>
                </a:cubicBezTo>
                <a:lnTo>
                  <a:pt x="1910664" y="2271435"/>
                </a:lnTo>
                <a:cubicBezTo>
                  <a:pt x="1924646" y="2271435"/>
                  <a:pt x="1935981" y="2260100"/>
                  <a:pt x="1935981" y="2246118"/>
                </a:cubicBezTo>
                <a:lnTo>
                  <a:pt x="1935981" y="2094476"/>
                </a:lnTo>
                <a:cubicBezTo>
                  <a:pt x="1935981" y="2080494"/>
                  <a:pt x="1924646" y="2069159"/>
                  <a:pt x="1910664" y="2069159"/>
                </a:cubicBezTo>
                <a:close/>
                <a:moveTo>
                  <a:pt x="486583" y="2069159"/>
                </a:moveTo>
                <a:cubicBezTo>
                  <a:pt x="472601" y="2069159"/>
                  <a:pt x="461266" y="2080494"/>
                  <a:pt x="461266" y="2094476"/>
                </a:cubicBezTo>
                <a:lnTo>
                  <a:pt x="461266" y="2246118"/>
                </a:lnTo>
                <a:cubicBezTo>
                  <a:pt x="461266" y="2260100"/>
                  <a:pt x="472601" y="2271435"/>
                  <a:pt x="486583" y="2271435"/>
                </a:cubicBezTo>
                <a:lnTo>
                  <a:pt x="636561" y="2271435"/>
                </a:lnTo>
                <a:cubicBezTo>
                  <a:pt x="650543" y="2271435"/>
                  <a:pt x="661878" y="2260100"/>
                  <a:pt x="661878" y="2246118"/>
                </a:cubicBezTo>
                <a:lnTo>
                  <a:pt x="661878" y="2094476"/>
                </a:lnTo>
                <a:cubicBezTo>
                  <a:pt x="661878" y="2080494"/>
                  <a:pt x="650543" y="2069159"/>
                  <a:pt x="636561" y="2069159"/>
                </a:cubicBezTo>
                <a:close/>
                <a:moveTo>
                  <a:pt x="1760686" y="1664131"/>
                </a:moveTo>
                <a:cubicBezTo>
                  <a:pt x="1746704" y="1664131"/>
                  <a:pt x="1735369" y="1675466"/>
                  <a:pt x="1735369" y="1689448"/>
                </a:cubicBezTo>
                <a:lnTo>
                  <a:pt x="1735369" y="1841090"/>
                </a:lnTo>
                <a:cubicBezTo>
                  <a:pt x="1735369" y="1855072"/>
                  <a:pt x="1746704" y="1866407"/>
                  <a:pt x="1760686" y="1866407"/>
                </a:cubicBezTo>
                <a:lnTo>
                  <a:pt x="1910664" y="1866407"/>
                </a:lnTo>
                <a:cubicBezTo>
                  <a:pt x="1924646" y="1866407"/>
                  <a:pt x="1935981" y="1855072"/>
                  <a:pt x="1935981" y="1841090"/>
                </a:cubicBezTo>
                <a:lnTo>
                  <a:pt x="1935981" y="1689448"/>
                </a:lnTo>
                <a:cubicBezTo>
                  <a:pt x="1935981" y="1675466"/>
                  <a:pt x="1924646" y="1664131"/>
                  <a:pt x="1910664" y="1664131"/>
                </a:cubicBezTo>
                <a:close/>
                <a:moveTo>
                  <a:pt x="1335985" y="1664131"/>
                </a:moveTo>
                <a:cubicBezTo>
                  <a:pt x="1322003" y="1664131"/>
                  <a:pt x="1310668" y="1675466"/>
                  <a:pt x="1310668" y="1689448"/>
                </a:cubicBezTo>
                <a:lnTo>
                  <a:pt x="1310668" y="1841090"/>
                </a:lnTo>
                <a:cubicBezTo>
                  <a:pt x="1310668" y="1855072"/>
                  <a:pt x="1322003" y="1866407"/>
                  <a:pt x="1335985" y="1866407"/>
                </a:cubicBezTo>
                <a:lnTo>
                  <a:pt x="1485963" y="1866407"/>
                </a:lnTo>
                <a:cubicBezTo>
                  <a:pt x="1499945" y="1866407"/>
                  <a:pt x="1511280" y="1855072"/>
                  <a:pt x="1511280" y="1841090"/>
                </a:cubicBezTo>
                <a:lnTo>
                  <a:pt x="1511280" y="1689448"/>
                </a:lnTo>
                <a:cubicBezTo>
                  <a:pt x="1511280" y="1675466"/>
                  <a:pt x="1499945" y="1664131"/>
                  <a:pt x="1485963" y="1664131"/>
                </a:cubicBezTo>
                <a:close/>
                <a:moveTo>
                  <a:pt x="911284" y="1664131"/>
                </a:moveTo>
                <a:cubicBezTo>
                  <a:pt x="897302" y="1664131"/>
                  <a:pt x="885967" y="1675466"/>
                  <a:pt x="885967" y="1689448"/>
                </a:cubicBezTo>
                <a:lnTo>
                  <a:pt x="885967" y="1841090"/>
                </a:lnTo>
                <a:cubicBezTo>
                  <a:pt x="885967" y="1855072"/>
                  <a:pt x="897302" y="1866407"/>
                  <a:pt x="911284" y="1866407"/>
                </a:cubicBezTo>
                <a:lnTo>
                  <a:pt x="1061262" y="1866407"/>
                </a:lnTo>
                <a:cubicBezTo>
                  <a:pt x="1075244" y="1866407"/>
                  <a:pt x="1086579" y="1855072"/>
                  <a:pt x="1086579" y="1841090"/>
                </a:cubicBezTo>
                <a:lnTo>
                  <a:pt x="1086579" y="1689448"/>
                </a:lnTo>
                <a:cubicBezTo>
                  <a:pt x="1086579" y="1675466"/>
                  <a:pt x="1075244" y="1664131"/>
                  <a:pt x="1061262" y="1664131"/>
                </a:cubicBezTo>
                <a:close/>
                <a:moveTo>
                  <a:pt x="486583" y="1664131"/>
                </a:moveTo>
                <a:cubicBezTo>
                  <a:pt x="472601" y="1664131"/>
                  <a:pt x="461266" y="1675466"/>
                  <a:pt x="461266" y="1689448"/>
                </a:cubicBezTo>
                <a:lnTo>
                  <a:pt x="461266" y="1841090"/>
                </a:lnTo>
                <a:cubicBezTo>
                  <a:pt x="461266" y="1855072"/>
                  <a:pt x="472601" y="1866407"/>
                  <a:pt x="486583" y="1866407"/>
                </a:cubicBezTo>
                <a:lnTo>
                  <a:pt x="636561" y="1866407"/>
                </a:lnTo>
                <a:cubicBezTo>
                  <a:pt x="650543" y="1866407"/>
                  <a:pt x="661878" y="1855072"/>
                  <a:pt x="661878" y="1841090"/>
                </a:cubicBezTo>
                <a:lnTo>
                  <a:pt x="661878" y="1689448"/>
                </a:lnTo>
                <a:cubicBezTo>
                  <a:pt x="661878" y="1675466"/>
                  <a:pt x="650543" y="1664131"/>
                  <a:pt x="636561" y="1664131"/>
                </a:cubicBezTo>
                <a:close/>
                <a:moveTo>
                  <a:pt x="1760686" y="1259103"/>
                </a:moveTo>
                <a:cubicBezTo>
                  <a:pt x="1746704" y="1259103"/>
                  <a:pt x="1735369" y="1270438"/>
                  <a:pt x="1735369" y="1284420"/>
                </a:cubicBezTo>
                <a:lnTo>
                  <a:pt x="1735369" y="1436062"/>
                </a:lnTo>
                <a:cubicBezTo>
                  <a:pt x="1735369" y="1450044"/>
                  <a:pt x="1746704" y="1461379"/>
                  <a:pt x="1760686" y="1461379"/>
                </a:cubicBezTo>
                <a:lnTo>
                  <a:pt x="1910664" y="1461379"/>
                </a:lnTo>
                <a:cubicBezTo>
                  <a:pt x="1924646" y="1461379"/>
                  <a:pt x="1935981" y="1450044"/>
                  <a:pt x="1935981" y="1436062"/>
                </a:cubicBezTo>
                <a:lnTo>
                  <a:pt x="1935981" y="1284420"/>
                </a:lnTo>
                <a:cubicBezTo>
                  <a:pt x="1935981" y="1270438"/>
                  <a:pt x="1924646" y="1259103"/>
                  <a:pt x="1910664" y="1259103"/>
                </a:cubicBezTo>
                <a:close/>
                <a:moveTo>
                  <a:pt x="1335985" y="1259103"/>
                </a:moveTo>
                <a:cubicBezTo>
                  <a:pt x="1322003" y="1259103"/>
                  <a:pt x="1310668" y="1270438"/>
                  <a:pt x="1310668" y="1284420"/>
                </a:cubicBezTo>
                <a:lnTo>
                  <a:pt x="1310668" y="1436062"/>
                </a:lnTo>
                <a:cubicBezTo>
                  <a:pt x="1310668" y="1450044"/>
                  <a:pt x="1322003" y="1461379"/>
                  <a:pt x="1335985" y="1461379"/>
                </a:cubicBezTo>
                <a:lnTo>
                  <a:pt x="1485963" y="1461379"/>
                </a:lnTo>
                <a:cubicBezTo>
                  <a:pt x="1499945" y="1461379"/>
                  <a:pt x="1511280" y="1450044"/>
                  <a:pt x="1511280" y="1436062"/>
                </a:cubicBezTo>
                <a:lnTo>
                  <a:pt x="1511280" y="1284420"/>
                </a:lnTo>
                <a:cubicBezTo>
                  <a:pt x="1511280" y="1270438"/>
                  <a:pt x="1499945" y="1259103"/>
                  <a:pt x="1485963" y="1259103"/>
                </a:cubicBezTo>
                <a:close/>
                <a:moveTo>
                  <a:pt x="911284" y="1259103"/>
                </a:moveTo>
                <a:cubicBezTo>
                  <a:pt x="897302" y="1259103"/>
                  <a:pt x="885967" y="1270438"/>
                  <a:pt x="885967" y="1284420"/>
                </a:cubicBezTo>
                <a:lnTo>
                  <a:pt x="885967" y="1436062"/>
                </a:lnTo>
                <a:cubicBezTo>
                  <a:pt x="885967" y="1450044"/>
                  <a:pt x="897302" y="1461379"/>
                  <a:pt x="911284" y="1461379"/>
                </a:cubicBezTo>
                <a:lnTo>
                  <a:pt x="1061262" y="1461379"/>
                </a:lnTo>
                <a:cubicBezTo>
                  <a:pt x="1075244" y="1461379"/>
                  <a:pt x="1086579" y="1450044"/>
                  <a:pt x="1086579" y="1436062"/>
                </a:cubicBezTo>
                <a:lnTo>
                  <a:pt x="1086579" y="1284420"/>
                </a:lnTo>
                <a:cubicBezTo>
                  <a:pt x="1086579" y="1270438"/>
                  <a:pt x="1075244" y="1259103"/>
                  <a:pt x="1061262" y="1259103"/>
                </a:cubicBezTo>
                <a:close/>
                <a:moveTo>
                  <a:pt x="486583" y="1259103"/>
                </a:moveTo>
                <a:cubicBezTo>
                  <a:pt x="472601" y="1259103"/>
                  <a:pt x="461266" y="1270438"/>
                  <a:pt x="461266" y="1284420"/>
                </a:cubicBezTo>
                <a:lnTo>
                  <a:pt x="461266" y="1436062"/>
                </a:lnTo>
                <a:cubicBezTo>
                  <a:pt x="461266" y="1450044"/>
                  <a:pt x="472601" y="1461379"/>
                  <a:pt x="486583" y="1461379"/>
                </a:cubicBezTo>
                <a:lnTo>
                  <a:pt x="636561" y="1461379"/>
                </a:lnTo>
                <a:cubicBezTo>
                  <a:pt x="650543" y="1461379"/>
                  <a:pt x="661878" y="1450044"/>
                  <a:pt x="661878" y="1436062"/>
                </a:cubicBezTo>
                <a:lnTo>
                  <a:pt x="661878" y="1284420"/>
                </a:lnTo>
                <a:cubicBezTo>
                  <a:pt x="661878" y="1270438"/>
                  <a:pt x="650543" y="1259103"/>
                  <a:pt x="636561" y="1259103"/>
                </a:cubicBezTo>
                <a:close/>
                <a:moveTo>
                  <a:pt x="1760686" y="854075"/>
                </a:moveTo>
                <a:cubicBezTo>
                  <a:pt x="1746704" y="854075"/>
                  <a:pt x="1735369" y="865410"/>
                  <a:pt x="1735369" y="879392"/>
                </a:cubicBezTo>
                <a:lnTo>
                  <a:pt x="1735369" y="1031034"/>
                </a:lnTo>
                <a:cubicBezTo>
                  <a:pt x="1735369" y="1045016"/>
                  <a:pt x="1746704" y="1056351"/>
                  <a:pt x="1760686" y="1056351"/>
                </a:cubicBezTo>
                <a:lnTo>
                  <a:pt x="1910664" y="1056351"/>
                </a:lnTo>
                <a:cubicBezTo>
                  <a:pt x="1924646" y="1056351"/>
                  <a:pt x="1935981" y="1045016"/>
                  <a:pt x="1935981" y="1031034"/>
                </a:cubicBezTo>
                <a:lnTo>
                  <a:pt x="1935981" y="879392"/>
                </a:lnTo>
                <a:cubicBezTo>
                  <a:pt x="1935981" y="865410"/>
                  <a:pt x="1924646" y="854075"/>
                  <a:pt x="1910664" y="854075"/>
                </a:cubicBezTo>
                <a:close/>
                <a:moveTo>
                  <a:pt x="1335985" y="854075"/>
                </a:moveTo>
                <a:cubicBezTo>
                  <a:pt x="1322003" y="854075"/>
                  <a:pt x="1310668" y="865410"/>
                  <a:pt x="1310668" y="879392"/>
                </a:cubicBezTo>
                <a:lnTo>
                  <a:pt x="1310668" y="1031034"/>
                </a:lnTo>
                <a:cubicBezTo>
                  <a:pt x="1310668" y="1045016"/>
                  <a:pt x="1322003" y="1056351"/>
                  <a:pt x="1335985" y="1056351"/>
                </a:cubicBezTo>
                <a:lnTo>
                  <a:pt x="1485963" y="1056351"/>
                </a:lnTo>
                <a:cubicBezTo>
                  <a:pt x="1499945" y="1056351"/>
                  <a:pt x="1511280" y="1045016"/>
                  <a:pt x="1511280" y="1031034"/>
                </a:cubicBezTo>
                <a:lnTo>
                  <a:pt x="1511280" y="879392"/>
                </a:lnTo>
                <a:cubicBezTo>
                  <a:pt x="1511280" y="865410"/>
                  <a:pt x="1499945" y="854075"/>
                  <a:pt x="1485963" y="854075"/>
                </a:cubicBezTo>
                <a:close/>
                <a:moveTo>
                  <a:pt x="911284" y="854075"/>
                </a:moveTo>
                <a:cubicBezTo>
                  <a:pt x="897302" y="854075"/>
                  <a:pt x="885967" y="865410"/>
                  <a:pt x="885967" y="879392"/>
                </a:cubicBezTo>
                <a:lnTo>
                  <a:pt x="885967" y="1031034"/>
                </a:lnTo>
                <a:cubicBezTo>
                  <a:pt x="885967" y="1045016"/>
                  <a:pt x="897302" y="1056351"/>
                  <a:pt x="911284" y="1056351"/>
                </a:cubicBezTo>
                <a:lnTo>
                  <a:pt x="1061262" y="1056351"/>
                </a:lnTo>
                <a:cubicBezTo>
                  <a:pt x="1075244" y="1056351"/>
                  <a:pt x="1086579" y="1045016"/>
                  <a:pt x="1086579" y="1031034"/>
                </a:cubicBezTo>
                <a:lnTo>
                  <a:pt x="1086579" y="879392"/>
                </a:lnTo>
                <a:cubicBezTo>
                  <a:pt x="1086579" y="865410"/>
                  <a:pt x="1075244" y="854075"/>
                  <a:pt x="1061262" y="854075"/>
                </a:cubicBezTo>
                <a:close/>
                <a:moveTo>
                  <a:pt x="486583" y="854075"/>
                </a:moveTo>
                <a:cubicBezTo>
                  <a:pt x="472601" y="854075"/>
                  <a:pt x="461266" y="865410"/>
                  <a:pt x="461266" y="879392"/>
                </a:cubicBezTo>
                <a:lnTo>
                  <a:pt x="461266" y="1031034"/>
                </a:lnTo>
                <a:cubicBezTo>
                  <a:pt x="461266" y="1045016"/>
                  <a:pt x="472601" y="1056351"/>
                  <a:pt x="486583" y="1056351"/>
                </a:cubicBezTo>
                <a:lnTo>
                  <a:pt x="636561" y="1056351"/>
                </a:lnTo>
                <a:cubicBezTo>
                  <a:pt x="650543" y="1056351"/>
                  <a:pt x="661878" y="1045016"/>
                  <a:pt x="661878" y="1031034"/>
                </a:cubicBezTo>
                <a:lnTo>
                  <a:pt x="661878" y="879392"/>
                </a:lnTo>
                <a:cubicBezTo>
                  <a:pt x="661878" y="865410"/>
                  <a:pt x="650543" y="854075"/>
                  <a:pt x="636561" y="854075"/>
                </a:cubicBezTo>
                <a:close/>
                <a:moveTo>
                  <a:pt x="1760686" y="449047"/>
                </a:moveTo>
                <a:cubicBezTo>
                  <a:pt x="1746704" y="449047"/>
                  <a:pt x="1735369" y="460382"/>
                  <a:pt x="1735369" y="474364"/>
                </a:cubicBezTo>
                <a:lnTo>
                  <a:pt x="1735369" y="626006"/>
                </a:lnTo>
                <a:cubicBezTo>
                  <a:pt x="1735369" y="639988"/>
                  <a:pt x="1746704" y="651323"/>
                  <a:pt x="1760686" y="651323"/>
                </a:cubicBezTo>
                <a:lnTo>
                  <a:pt x="1910664" y="651323"/>
                </a:lnTo>
                <a:cubicBezTo>
                  <a:pt x="1924646" y="651323"/>
                  <a:pt x="1935981" y="639988"/>
                  <a:pt x="1935981" y="626006"/>
                </a:cubicBezTo>
                <a:lnTo>
                  <a:pt x="1935981" y="474364"/>
                </a:lnTo>
                <a:cubicBezTo>
                  <a:pt x="1935981" y="460382"/>
                  <a:pt x="1924646" y="449047"/>
                  <a:pt x="1910664" y="449047"/>
                </a:cubicBezTo>
                <a:close/>
                <a:moveTo>
                  <a:pt x="1335985" y="449047"/>
                </a:moveTo>
                <a:cubicBezTo>
                  <a:pt x="1322003" y="449047"/>
                  <a:pt x="1310668" y="460382"/>
                  <a:pt x="1310668" y="474364"/>
                </a:cubicBezTo>
                <a:lnTo>
                  <a:pt x="1310668" y="626006"/>
                </a:lnTo>
                <a:cubicBezTo>
                  <a:pt x="1310668" y="639988"/>
                  <a:pt x="1322003" y="651323"/>
                  <a:pt x="1335985" y="651323"/>
                </a:cubicBezTo>
                <a:lnTo>
                  <a:pt x="1485963" y="651323"/>
                </a:lnTo>
                <a:cubicBezTo>
                  <a:pt x="1499945" y="651323"/>
                  <a:pt x="1511280" y="639988"/>
                  <a:pt x="1511280" y="626006"/>
                </a:cubicBezTo>
                <a:lnTo>
                  <a:pt x="1511280" y="474364"/>
                </a:lnTo>
                <a:cubicBezTo>
                  <a:pt x="1511280" y="460382"/>
                  <a:pt x="1499945" y="449047"/>
                  <a:pt x="1485963" y="449047"/>
                </a:cubicBezTo>
                <a:close/>
                <a:moveTo>
                  <a:pt x="911284" y="449047"/>
                </a:moveTo>
                <a:cubicBezTo>
                  <a:pt x="897302" y="449047"/>
                  <a:pt x="885967" y="460382"/>
                  <a:pt x="885967" y="474364"/>
                </a:cubicBezTo>
                <a:lnTo>
                  <a:pt x="885967" y="626006"/>
                </a:lnTo>
                <a:cubicBezTo>
                  <a:pt x="885967" y="639988"/>
                  <a:pt x="897302" y="651323"/>
                  <a:pt x="911284" y="651323"/>
                </a:cubicBezTo>
                <a:lnTo>
                  <a:pt x="1061262" y="651323"/>
                </a:lnTo>
                <a:cubicBezTo>
                  <a:pt x="1075244" y="651323"/>
                  <a:pt x="1086579" y="639988"/>
                  <a:pt x="1086579" y="626006"/>
                </a:cubicBezTo>
                <a:lnTo>
                  <a:pt x="1086579" y="474364"/>
                </a:lnTo>
                <a:cubicBezTo>
                  <a:pt x="1086579" y="460382"/>
                  <a:pt x="1075244" y="449047"/>
                  <a:pt x="1061262" y="449047"/>
                </a:cubicBezTo>
                <a:close/>
                <a:moveTo>
                  <a:pt x="486583" y="449047"/>
                </a:moveTo>
                <a:cubicBezTo>
                  <a:pt x="472601" y="449047"/>
                  <a:pt x="461266" y="460382"/>
                  <a:pt x="461266" y="474364"/>
                </a:cubicBezTo>
                <a:lnTo>
                  <a:pt x="461266" y="626006"/>
                </a:lnTo>
                <a:cubicBezTo>
                  <a:pt x="461266" y="639988"/>
                  <a:pt x="472601" y="651323"/>
                  <a:pt x="486583" y="651323"/>
                </a:cubicBezTo>
                <a:lnTo>
                  <a:pt x="636561" y="651323"/>
                </a:lnTo>
                <a:cubicBezTo>
                  <a:pt x="650543" y="651323"/>
                  <a:pt x="661878" y="639988"/>
                  <a:pt x="661878" y="626006"/>
                </a:cubicBezTo>
                <a:lnTo>
                  <a:pt x="661878" y="474364"/>
                </a:lnTo>
                <a:cubicBezTo>
                  <a:pt x="661878" y="460382"/>
                  <a:pt x="650543" y="449047"/>
                  <a:pt x="636561" y="449047"/>
                </a:cubicBezTo>
                <a:close/>
                <a:moveTo>
                  <a:pt x="137755" y="0"/>
                </a:moveTo>
                <a:lnTo>
                  <a:pt x="2279420" y="0"/>
                </a:lnTo>
                <a:cubicBezTo>
                  <a:pt x="2355500" y="0"/>
                  <a:pt x="2417175" y="61675"/>
                  <a:pt x="2417175" y="137755"/>
                </a:cubicBezTo>
                <a:lnTo>
                  <a:pt x="2417175" y="3015539"/>
                </a:lnTo>
                <a:cubicBezTo>
                  <a:pt x="2417175" y="3091619"/>
                  <a:pt x="2355500" y="3153294"/>
                  <a:pt x="2279420" y="3153294"/>
                </a:cubicBezTo>
                <a:lnTo>
                  <a:pt x="137755" y="3153294"/>
                </a:lnTo>
                <a:cubicBezTo>
                  <a:pt x="61675" y="3153294"/>
                  <a:pt x="0" y="3091619"/>
                  <a:pt x="0" y="3015539"/>
                </a:cubicBezTo>
                <a:lnTo>
                  <a:pt x="0" y="137755"/>
                </a:lnTo>
                <a:cubicBezTo>
                  <a:pt x="0" y="61675"/>
                  <a:pt x="61675" y="0"/>
                  <a:pt x="137755" y="0"/>
                </a:cubicBezTo>
                <a:close/>
              </a:path>
            </a:pathLst>
          </a:custGeom>
          <a:solidFill>
            <a:srgbClr val="4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2" name="Picture 91" descr="Original file ‎ (SVG file, nominally 1,000 × 500 pixels, file size ...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4768" y="3837307"/>
            <a:ext cx="4018364" cy="2009182"/>
          </a:xfrm>
          <a:prstGeom prst="rect">
            <a:avLst/>
          </a:prstGeom>
          <a:noFill/>
          <a:effectLst/>
        </p:spPr>
      </p:pic>
      <p:pic>
        <p:nvPicPr>
          <p:cNvPr id="3" name="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741" end="1181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69354" y="-961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"/>
    </mc:Choice>
    <mc:Fallback xmlns="">
      <p:transition spd="slow" advTm="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1.48148E-6 L 0.37943 1.48148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150"/>
            <a:ext cx="12192000" cy="6864622"/>
          </a:xfrm>
          <a:prstGeom prst="rect">
            <a:avLst/>
          </a:prstGeom>
          <a:blipFill dpi="0" rotWithShape="1">
            <a:blip r:embed="rId2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465139" y="206477"/>
            <a:ext cx="4871137" cy="15211823"/>
            <a:chOff x="4830705" y="92477"/>
            <a:chExt cx="2060380" cy="6434254"/>
          </a:xfrm>
        </p:grpSpPr>
        <p:sp>
          <p:nvSpPr>
            <p:cNvPr id="3" name="Freeform 2"/>
            <p:cNvSpPr/>
            <p:nvPr/>
          </p:nvSpPr>
          <p:spPr>
            <a:xfrm flipH="1">
              <a:off x="5959082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5250760" y="5968771"/>
              <a:ext cx="497898" cy="557960"/>
            </a:xfrm>
            <a:custGeom>
              <a:avLst/>
              <a:gdLst>
                <a:gd name="connsiteX0" fmla="*/ 238941 w 497898"/>
                <a:gd name="connsiteY0" fmla="*/ 261622 h 557960"/>
                <a:gd name="connsiteX1" fmla="*/ 6712 w 497898"/>
                <a:gd name="connsiteY1" fmla="*/ 537394 h 557960"/>
                <a:gd name="connsiteX2" fmla="*/ 471169 w 497898"/>
                <a:gd name="connsiteY2" fmla="*/ 479336 h 557960"/>
                <a:gd name="connsiteX3" fmla="*/ 427626 w 497898"/>
                <a:gd name="connsiteY3" fmla="*/ 14879 h 557960"/>
                <a:gd name="connsiteX4" fmla="*/ 311512 w 497898"/>
                <a:gd name="connsiteY4" fmla="*/ 160022 h 55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98" h="557960">
                  <a:moveTo>
                    <a:pt x="238941" y="261622"/>
                  </a:moveTo>
                  <a:cubicBezTo>
                    <a:pt x="103474" y="381365"/>
                    <a:pt x="-31993" y="501108"/>
                    <a:pt x="6712" y="537394"/>
                  </a:cubicBezTo>
                  <a:cubicBezTo>
                    <a:pt x="45417" y="573680"/>
                    <a:pt x="401017" y="566422"/>
                    <a:pt x="471169" y="479336"/>
                  </a:cubicBezTo>
                  <a:cubicBezTo>
                    <a:pt x="541321" y="392250"/>
                    <a:pt x="454235" y="68098"/>
                    <a:pt x="427626" y="14879"/>
                  </a:cubicBezTo>
                  <a:cubicBezTo>
                    <a:pt x="401017" y="-38340"/>
                    <a:pt x="356264" y="60841"/>
                    <a:pt x="311512" y="160022"/>
                  </a:cubicBezTo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5403695" y="3575187"/>
              <a:ext cx="914400" cy="2657475"/>
            </a:xfrm>
            <a:custGeom>
              <a:avLst/>
              <a:gdLst>
                <a:gd name="connsiteX0" fmla="*/ 28790 w 914400"/>
                <a:gd name="connsiteY0" fmla="*/ 0 h 2657475"/>
                <a:gd name="connsiteX1" fmla="*/ 885611 w 914400"/>
                <a:gd name="connsiteY1" fmla="*/ 0 h 2657475"/>
                <a:gd name="connsiteX2" fmla="*/ 905111 w 914400"/>
                <a:gd name="connsiteY2" fmla="*/ 343598 h 2657475"/>
                <a:gd name="connsiteX3" fmla="*/ 914400 w 914400"/>
                <a:gd name="connsiteY3" fmla="*/ 847562 h 2657475"/>
                <a:gd name="connsiteX4" fmla="*/ 907259 w 914400"/>
                <a:gd name="connsiteY4" fmla="*/ 1290215 h 2657475"/>
                <a:gd name="connsiteX5" fmla="*/ 896694 w 914400"/>
                <a:gd name="connsiteY5" fmla="*/ 1504140 h 2657475"/>
                <a:gd name="connsiteX6" fmla="*/ 893311 w 914400"/>
                <a:gd name="connsiteY6" fmla="*/ 1655363 h 2657475"/>
                <a:gd name="connsiteX7" fmla="*/ 872860 w 914400"/>
                <a:gd name="connsiteY7" fmla="*/ 2158932 h 2657475"/>
                <a:gd name="connsiteX8" fmla="*/ 843852 w 914400"/>
                <a:gd name="connsiteY8" fmla="*/ 2657475 h 2657475"/>
                <a:gd name="connsiteX9" fmla="*/ 552345 w 914400"/>
                <a:gd name="connsiteY9" fmla="*/ 2657475 h 2657475"/>
                <a:gd name="connsiteX10" fmla="*/ 552346 w 914400"/>
                <a:gd name="connsiteY10" fmla="*/ 622132 h 2657475"/>
                <a:gd name="connsiteX11" fmla="*/ 457898 w 914400"/>
                <a:gd name="connsiteY11" fmla="*/ 527684 h 2657475"/>
                <a:gd name="connsiteX12" fmla="*/ 363450 w 914400"/>
                <a:gd name="connsiteY12" fmla="*/ 622132 h 2657475"/>
                <a:gd name="connsiteX13" fmla="*/ 363450 w 914400"/>
                <a:gd name="connsiteY13" fmla="*/ 2657475 h 2657475"/>
                <a:gd name="connsiteX14" fmla="*/ 66959 w 914400"/>
                <a:gd name="connsiteY14" fmla="*/ 2657475 h 2657475"/>
                <a:gd name="connsiteX15" fmla="*/ 37951 w 914400"/>
                <a:gd name="connsiteY15" fmla="*/ 2158934 h 2657475"/>
                <a:gd name="connsiteX16" fmla="*/ 17500 w 914400"/>
                <a:gd name="connsiteY16" fmla="*/ 1655365 h 2657475"/>
                <a:gd name="connsiteX17" fmla="*/ 11623 w 914400"/>
                <a:gd name="connsiteY17" fmla="*/ 1392655 h 2657475"/>
                <a:gd name="connsiteX18" fmla="*/ 9289 w 914400"/>
                <a:gd name="connsiteY18" fmla="*/ 1351527 h 2657475"/>
                <a:gd name="connsiteX19" fmla="*/ 0 w 914400"/>
                <a:gd name="connsiteY19" fmla="*/ 847562 h 2657475"/>
                <a:gd name="connsiteX20" fmla="*/ 9289 w 914400"/>
                <a:gd name="connsiteY20" fmla="*/ 343598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4400" h="2657475">
                  <a:moveTo>
                    <a:pt x="28790" y="0"/>
                  </a:moveTo>
                  <a:lnTo>
                    <a:pt x="885611" y="0"/>
                  </a:lnTo>
                  <a:lnTo>
                    <a:pt x="905111" y="343598"/>
                  </a:lnTo>
                  <a:cubicBezTo>
                    <a:pt x="911202" y="506383"/>
                    <a:pt x="914400" y="674930"/>
                    <a:pt x="914400" y="847562"/>
                  </a:cubicBezTo>
                  <a:cubicBezTo>
                    <a:pt x="914400" y="998616"/>
                    <a:pt x="911951" y="1146541"/>
                    <a:pt x="907259" y="1290215"/>
                  </a:cubicBezTo>
                  <a:lnTo>
                    <a:pt x="896694" y="1504140"/>
                  </a:lnTo>
                  <a:lnTo>
                    <a:pt x="893311" y="1655363"/>
                  </a:lnTo>
                  <a:cubicBezTo>
                    <a:pt x="888173" y="1818093"/>
                    <a:pt x="881377" y="1986509"/>
                    <a:pt x="872860" y="2158932"/>
                  </a:cubicBezTo>
                  <a:lnTo>
                    <a:pt x="843852" y="2657475"/>
                  </a:lnTo>
                  <a:lnTo>
                    <a:pt x="552345" y="2657475"/>
                  </a:lnTo>
                  <a:lnTo>
                    <a:pt x="552346" y="622132"/>
                  </a:lnTo>
                  <a:cubicBezTo>
                    <a:pt x="552346" y="569970"/>
                    <a:pt x="510060" y="527684"/>
                    <a:pt x="457898" y="527684"/>
                  </a:cubicBezTo>
                  <a:cubicBezTo>
                    <a:pt x="405736" y="527684"/>
                    <a:pt x="363450" y="569970"/>
                    <a:pt x="363450" y="622132"/>
                  </a:cubicBezTo>
                  <a:lnTo>
                    <a:pt x="363450" y="2657475"/>
                  </a:lnTo>
                  <a:lnTo>
                    <a:pt x="66959" y="2657475"/>
                  </a:lnTo>
                  <a:lnTo>
                    <a:pt x="37951" y="2158934"/>
                  </a:lnTo>
                  <a:cubicBezTo>
                    <a:pt x="29434" y="1986511"/>
                    <a:pt x="22638" y="1818095"/>
                    <a:pt x="17500" y="1655365"/>
                  </a:cubicBezTo>
                  <a:lnTo>
                    <a:pt x="11623" y="1392655"/>
                  </a:lnTo>
                  <a:lnTo>
                    <a:pt x="9289" y="1351527"/>
                  </a:lnTo>
                  <a:cubicBezTo>
                    <a:pt x="3198" y="1188742"/>
                    <a:pt x="0" y="1020195"/>
                    <a:pt x="0" y="847562"/>
                  </a:cubicBezTo>
                  <a:cubicBezTo>
                    <a:pt x="0" y="674930"/>
                    <a:pt x="3198" y="506383"/>
                    <a:pt x="9289" y="343598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424254"/>
                </a:gs>
                <a:gs pos="50000">
                  <a:srgbClr val="35133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 flipH="1">
              <a:off x="6598487" y="4019506"/>
              <a:ext cx="292598" cy="517705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830705" y="4019506"/>
              <a:ext cx="292598" cy="517705"/>
            </a:xfrm>
            <a:custGeom>
              <a:avLst/>
              <a:gdLst>
                <a:gd name="connsiteX0" fmla="*/ 172636 w 292598"/>
                <a:gd name="connsiteY0" fmla="*/ 0 h 517705"/>
                <a:gd name="connsiteX1" fmla="*/ 206221 w 292598"/>
                <a:gd name="connsiteY1" fmla="*/ 33658 h 517705"/>
                <a:gd name="connsiteX2" fmla="*/ 252055 w 292598"/>
                <a:gd name="connsiteY2" fmla="*/ 105592 h 517705"/>
                <a:gd name="connsiteX3" fmla="*/ 285374 w 292598"/>
                <a:gd name="connsiteY3" fmla="*/ 350747 h 517705"/>
                <a:gd name="connsiteX4" fmla="*/ 265264 w 292598"/>
                <a:gd name="connsiteY4" fmla="*/ 412549 h 517705"/>
                <a:gd name="connsiteX5" fmla="*/ 248578 w 292598"/>
                <a:gd name="connsiteY5" fmla="*/ 349614 h 517705"/>
                <a:gd name="connsiteX6" fmla="*/ 248440 w 292598"/>
                <a:gd name="connsiteY6" fmla="*/ 255767 h 517705"/>
                <a:gd name="connsiteX7" fmla="*/ 202763 w 292598"/>
                <a:gd name="connsiteY7" fmla="*/ 453185 h 517705"/>
                <a:gd name="connsiteX8" fmla="*/ 220672 w 292598"/>
                <a:gd name="connsiteY8" fmla="*/ 517513 h 517705"/>
                <a:gd name="connsiteX9" fmla="*/ 219075 w 292598"/>
                <a:gd name="connsiteY9" fmla="*/ 517705 h 517705"/>
                <a:gd name="connsiteX10" fmla="*/ 0 w 292598"/>
                <a:gd name="connsiteY10" fmla="*/ 255767 h 517705"/>
                <a:gd name="connsiteX11" fmla="*/ 133801 w 292598"/>
                <a:gd name="connsiteY11" fmla="*/ 14414 h 51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598" h="517705">
                  <a:moveTo>
                    <a:pt x="172636" y="0"/>
                  </a:moveTo>
                  <a:lnTo>
                    <a:pt x="206221" y="33658"/>
                  </a:lnTo>
                  <a:cubicBezTo>
                    <a:pt x="223847" y="55626"/>
                    <a:pt x="239271" y="79722"/>
                    <a:pt x="252055" y="105592"/>
                  </a:cubicBezTo>
                  <a:cubicBezTo>
                    <a:pt x="290407" y="183202"/>
                    <a:pt x="301636" y="269989"/>
                    <a:pt x="285374" y="350747"/>
                  </a:cubicBezTo>
                  <a:lnTo>
                    <a:pt x="265264" y="412549"/>
                  </a:lnTo>
                  <a:lnTo>
                    <a:pt x="248578" y="349614"/>
                  </a:lnTo>
                  <a:cubicBezTo>
                    <a:pt x="243798" y="316189"/>
                    <a:pt x="243615" y="284543"/>
                    <a:pt x="248440" y="255767"/>
                  </a:cubicBezTo>
                  <a:cubicBezTo>
                    <a:pt x="200002" y="296247"/>
                    <a:pt x="186093" y="368726"/>
                    <a:pt x="202763" y="453185"/>
                  </a:cubicBezTo>
                  <a:lnTo>
                    <a:pt x="220672" y="517513"/>
                  </a:lnTo>
                  <a:lnTo>
                    <a:pt x="219075" y="517705"/>
                  </a:lnTo>
                  <a:cubicBezTo>
                    <a:pt x="98083" y="517705"/>
                    <a:pt x="0" y="400431"/>
                    <a:pt x="0" y="255767"/>
                  </a:cubicBezTo>
                  <a:cubicBezTo>
                    <a:pt x="0" y="147269"/>
                    <a:pt x="55172" y="54178"/>
                    <a:pt x="133801" y="14414"/>
                  </a:cubicBezTo>
                  <a:close/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135607" y="412617"/>
              <a:ext cx="1442434" cy="1532586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 rot="762122">
              <a:off x="6455692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 rot="20895462">
              <a:off x="5006551" y="1127394"/>
              <a:ext cx="244698" cy="315533"/>
            </a:xfrm>
            <a:prstGeom prst="ellipse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444811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097932" y="1240710"/>
              <a:ext cx="163043" cy="1651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395878" y="1070453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1825026">
              <a:off x="6095019" y="1085507"/>
              <a:ext cx="255052" cy="108457"/>
            </a:xfrm>
            <a:custGeom>
              <a:avLst/>
              <a:gdLst>
                <a:gd name="connsiteX0" fmla="*/ 417455 w 739828"/>
                <a:gd name="connsiteY0" fmla="*/ 0 h 314602"/>
                <a:gd name="connsiteX1" fmla="*/ 719192 w 739828"/>
                <a:gd name="connsiteY1" fmla="*/ 116056 h 314602"/>
                <a:gd name="connsiteX2" fmla="*/ 739828 w 739828"/>
                <a:gd name="connsiteY2" fmla="*/ 139281 h 314602"/>
                <a:gd name="connsiteX3" fmla="*/ 672684 w 739828"/>
                <a:gd name="connsiteY3" fmla="*/ 106919 h 314602"/>
                <a:gd name="connsiteX4" fmla="*/ 296524 w 739828"/>
                <a:gd name="connsiteY4" fmla="*/ 105603 h 314602"/>
                <a:gd name="connsiteX5" fmla="*/ 47754 w 739828"/>
                <a:gd name="connsiteY5" fmla="*/ 256392 h 314602"/>
                <a:gd name="connsiteX6" fmla="*/ 0 w 739828"/>
                <a:gd name="connsiteY6" fmla="*/ 314602 h 314602"/>
                <a:gd name="connsiteX7" fmla="*/ 24269 w 739828"/>
                <a:gd name="connsiteY7" fmla="*/ 242006 h 314602"/>
                <a:gd name="connsiteX8" fmla="*/ 417455 w 739828"/>
                <a:gd name="connsiteY8" fmla="*/ 0 h 3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9828" h="314602">
                  <a:moveTo>
                    <a:pt x="417455" y="0"/>
                  </a:moveTo>
                  <a:cubicBezTo>
                    <a:pt x="535291" y="0"/>
                    <a:pt x="641971" y="44351"/>
                    <a:pt x="719192" y="116056"/>
                  </a:cubicBezTo>
                  <a:lnTo>
                    <a:pt x="739828" y="139281"/>
                  </a:lnTo>
                  <a:lnTo>
                    <a:pt x="672684" y="106919"/>
                  </a:lnTo>
                  <a:cubicBezTo>
                    <a:pt x="563597" y="66582"/>
                    <a:pt x="429592" y="62956"/>
                    <a:pt x="296524" y="105603"/>
                  </a:cubicBezTo>
                  <a:cubicBezTo>
                    <a:pt x="196724" y="137587"/>
                    <a:pt x="111623" y="191058"/>
                    <a:pt x="47754" y="256392"/>
                  </a:cubicBezTo>
                  <a:lnTo>
                    <a:pt x="0" y="314602"/>
                  </a:lnTo>
                  <a:lnTo>
                    <a:pt x="24269" y="242006"/>
                  </a:lnTo>
                  <a:cubicBezTo>
                    <a:pt x="89049" y="99789"/>
                    <a:pt x="240702" y="0"/>
                    <a:pt x="417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20670371">
              <a:off x="5772619" y="1474758"/>
              <a:ext cx="183692" cy="84452"/>
            </a:xfrm>
            <a:custGeom>
              <a:avLst/>
              <a:gdLst>
                <a:gd name="connsiteX0" fmla="*/ 0 w 565566"/>
                <a:gd name="connsiteY0" fmla="*/ 0 h 304997"/>
                <a:gd name="connsiteX1" fmla="*/ 55599 w 565566"/>
                <a:gd name="connsiteY1" fmla="*/ 68208 h 304997"/>
                <a:gd name="connsiteX2" fmla="*/ 387472 w 565566"/>
                <a:gd name="connsiteY2" fmla="*/ 207351 h 304997"/>
                <a:gd name="connsiteX3" fmla="*/ 482060 w 565566"/>
                <a:gd name="connsiteY3" fmla="*/ 197700 h 304997"/>
                <a:gd name="connsiteX4" fmla="*/ 565566 w 565566"/>
                <a:gd name="connsiteY4" fmla="*/ 171462 h 304997"/>
                <a:gd name="connsiteX5" fmla="*/ 532216 w 565566"/>
                <a:gd name="connsiteY5" fmla="*/ 212376 h 304997"/>
                <a:gd name="connsiteX6" fmla="*/ 311301 w 565566"/>
                <a:gd name="connsiteY6" fmla="*/ 304997 h 304997"/>
                <a:gd name="connsiteX7" fmla="*/ 5228 w 565566"/>
                <a:gd name="connsiteY7" fmla="*/ 52498 h 30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566" h="304997">
                  <a:moveTo>
                    <a:pt x="0" y="0"/>
                  </a:moveTo>
                  <a:lnTo>
                    <a:pt x="55599" y="68208"/>
                  </a:lnTo>
                  <a:cubicBezTo>
                    <a:pt x="140533" y="154178"/>
                    <a:pt x="257868" y="207351"/>
                    <a:pt x="387472" y="207351"/>
                  </a:cubicBezTo>
                  <a:cubicBezTo>
                    <a:pt x="419873" y="207351"/>
                    <a:pt x="451508" y="204028"/>
                    <a:pt x="482060" y="197700"/>
                  </a:cubicBezTo>
                  <a:lnTo>
                    <a:pt x="565566" y="171462"/>
                  </a:lnTo>
                  <a:lnTo>
                    <a:pt x="532216" y="212376"/>
                  </a:lnTo>
                  <a:cubicBezTo>
                    <a:pt x="475679" y="269602"/>
                    <a:pt x="397574" y="304997"/>
                    <a:pt x="311301" y="304997"/>
                  </a:cubicBezTo>
                  <a:cubicBezTo>
                    <a:pt x="160324" y="304997"/>
                    <a:pt x="34360" y="196599"/>
                    <a:pt x="5228" y="52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616832" y="1678896"/>
              <a:ext cx="459634" cy="137879"/>
            </a:xfrm>
            <a:custGeom>
              <a:avLst/>
              <a:gdLst>
                <a:gd name="connsiteX0" fmla="*/ 0 w 939873"/>
                <a:gd name="connsiteY0" fmla="*/ 0 h 281940"/>
                <a:gd name="connsiteX1" fmla="*/ 939873 w 939873"/>
                <a:gd name="connsiteY1" fmla="*/ 0 h 281940"/>
                <a:gd name="connsiteX2" fmla="*/ 915399 w 939873"/>
                <a:gd name="connsiteY2" fmla="*/ 45089 h 281940"/>
                <a:gd name="connsiteX3" fmla="*/ 469936 w 939873"/>
                <a:gd name="connsiteY3" fmla="*/ 281940 h 281940"/>
                <a:gd name="connsiteX4" fmla="*/ 24473 w 939873"/>
                <a:gd name="connsiteY4" fmla="*/ 45089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73" h="281940">
                  <a:moveTo>
                    <a:pt x="0" y="0"/>
                  </a:moveTo>
                  <a:lnTo>
                    <a:pt x="939873" y="0"/>
                  </a:lnTo>
                  <a:lnTo>
                    <a:pt x="915399" y="45089"/>
                  </a:lnTo>
                  <a:cubicBezTo>
                    <a:pt x="818859" y="187988"/>
                    <a:pt x="655369" y="281940"/>
                    <a:pt x="469936" y="281940"/>
                  </a:cubicBezTo>
                  <a:cubicBezTo>
                    <a:pt x="284503" y="281940"/>
                    <a:pt x="121014" y="187988"/>
                    <a:pt x="24473" y="45089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0800000">
              <a:off x="5216395" y="2138816"/>
              <a:ext cx="1280858" cy="1524000"/>
            </a:xfrm>
            <a:custGeom>
              <a:avLst/>
              <a:gdLst>
                <a:gd name="connsiteX0" fmla="*/ 913566 w 1280858"/>
                <a:gd name="connsiteY0" fmla="*/ 1524000 h 1524000"/>
                <a:gd name="connsiteX1" fmla="*/ 360845 w 1280858"/>
                <a:gd name="connsiteY1" fmla="*/ 1524000 h 1524000"/>
                <a:gd name="connsiteX2" fmla="*/ 340531 w 1280858"/>
                <a:gd name="connsiteY2" fmla="*/ 1516743 h 1524000"/>
                <a:gd name="connsiteX3" fmla="*/ 75422 w 1280858"/>
                <a:gd name="connsiteY3" fmla="*/ 1372482 h 1524000"/>
                <a:gd name="connsiteX4" fmla="*/ 0 w 1280858"/>
                <a:gd name="connsiteY4" fmla="*/ 1315198 h 1524000"/>
                <a:gd name="connsiteX5" fmla="*/ 44669 w 1280858"/>
                <a:gd name="connsiteY5" fmla="*/ 1206086 h 1524000"/>
                <a:gd name="connsiteX6" fmla="*/ 211256 w 1280858"/>
                <a:gd name="connsiteY6" fmla="*/ 173451 h 1524000"/>
                <a:gd name="connsiteX7" fmla="*/ 208002 w 1280858"/>
                <a:gd name="connsiteY7" fmla="*/ 35433 h 1524000"/>
                <a:gd name="connsiteX8" fmla="*/ 343270 w 1280858"/>
                <a:gd name="connsiteY8" fmla="*/ 12502 h 1524000"/>
                <a:gd name="connsiteX9" fmla="*/ 484354 w 1280858"/>
                <a:gd name="connsiteY9" fmla="*/ 846 h 1524000"/>
                <a:gd name="connsiteX10" fmla="*/ 515279 w 1280858"/>
                <a:gd name="connsiteY10" fmla="*/ 0 h 1524000"/>
                <a:gd name="connsiteX11" fmla="*/ 742435 w 1280858"/>
                <a:gd name="connsiteY11" fmla="*/ 0 h 1524000"/>
                <a:gd name="connsiteX12" fmla="*/ 773359 w 1280858"/>
                <a:gd name="connsiteY12" fmla="*/ 846 h 1524000"/>
                <a:gd name="connsiteX13" fmla="*/ 914444 w 1280858"/>
                <a:gd name="connsiteY13" fmla="*/ 12502 h 1524000"/>
                <a:gd name="connsiteX14" fmla="*/ 1074439 w 1280858"/>
                <a:gd name="connsiteY14" fmla="*/ 39625 h 1524000"/>
                <a:gd name="connsiteX15" fmla="*/ 1074735 w 1280858"/>
                <a:gd name="connsiteY15" fmla="*/ 40811 h 1524000"/>
                <a:gd name="connsiteX16" fmla="*/ 1071607 w 1280858"/>
                <a:gd name="connsiteY16" fmla="*/ 173451 h 1524000"/>
                <a:gd name="connsiteX17" fmla="*/ 1238195 w 1280858"/>
                <a:gd name="connsiteY17" fmla="*/ 1206086 h 1524000"/>
                <a:gd name="connsiteX18" fmla="*/ 1280858 w 1280858"/>
                <a:gd name="connsiteY18" fmla="*/ 1310300 h 1524000"/>
                <a:gd name="connsiteX19" fmla="*/ 1198987 w 1280858"/>
                <a:gd name="connsiteY19" fmla="*/ 1372483 h 1524000"/>
                <a:gd name="connsiteX20" fmla="*/ 933877 w 1280858"/>
                <a:gd name="connsiteY20" fmla="*/ 151674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858" h="1524000">
                  <a:moveTo>
                    <a:pt x="913566" y="1524000"/>
                  </a:moveTo>
                  <a:lnTo>
                    <a:pt x="360845" y="1524000"/>
                  </a:lnTo>
                  <a:lnTo>
                    <a:pt x="340531" y="1516743"/>
                  </a:lnTo>
                  <a:cubicBezTo>
                    <a:pt x="248743" y="1478428"/>
                    <a:pt x="159751" y="1430081"/>
                    <a:pt x="75422" y="1372482"/>
                  </a:cubicBezTo>
                  <a:lnTo>
                    <a:pt x="0" y="1315198"/>
                  </a:lnTo>
                  <a:lnTo>
                    <a:pt x="44669" y="1206086"/>
                  </a:lnTo>
                  <a:cubicBezTo>
                    <a:pt x="149019" y="921733"/>
                    <a:pt x="211256" y="563156"/>
                    <a:pt x="211256" y="173451"/>
                  </a:cubicBezTo>
                  <a:lnTo>
                    <a:pt x="208002" y="35433"/>
                  </a:lnTo>
                  <a:lnTo>
                    <a:pt x="343270" y="12502"/>
                  </a:lnTo>
                  <a:cubicBezTo>
                    <a:pt x="389585" y="7366"/>
                    <a:pt x="436685" y="3464"/>
                    <a:pt x="484354" y="846"/>
                  </a:cubicBezTo>
                  <a:lnTo>
                    <a:pt x="515279" y="0"/>
                  </a:lnTo>
                  <a:lnTo>
                    <a:pt x="742435" y="0"/>
                  </a:lnTo>
                  <a:lnTo>
                    <a:pt x="773359" y="846"/>
                  </a:lnTo>
                  <a:cubicBezTo>
                    <a:pt x="821029" y="3464"/>
                    <a:pt x="868129" y="7366"/>
                    <a:pt x="914444" y="12502"/>
                  </a:cubicBezTo>
                  <a:lnTo>
                    <a:pt x="1074439" y="39625"/>
                  </a:lnTo>
                  <a:lnTo>
                    <a:pt x="1074735" y="40811"/>
                  </a:lnTo>
                  <a:lnTo>
                    <a:pt x="1071607" y="173451"/>
                  </a:lnTo>
                  <a:cubicBezTo>
                    <a:pt x="1071607" y="563156"/>
                    <a:pt x="1133844" y="921733"/>
                    <a:pt x="1238195" y="1206086"/>
                  </a:cubicBezTo>
                  <a:lnTo>
                    <a:pt x="1280858" y="1310300"/>
                  </a:lnTo>
                  <a:lnTo>
                    <a:pt x="1198987" y="1372483"/>
                  </a:lnTo>
                  <a:cubicBezTo>
                    <a:pt x="1114657" y="1430082"/>
                    <a:pt x="1025665" y="1478429"/>
                    <a:pt x="933877" y="1516744"/>
                  </a:cubicBezTo>
                  <a:close/>
                </a:path>
              </a:pathLst>
            </a:custGeom>
            <a:gradFill flip="none" rotWithShape="1">
              <a:gsLst>
                <a:gs pos="49000">
                  <a:srgbClr val="B8263B"/>
                </a:gs>
                <a:gs pos="50000">
                  <a:srgbClr val="CC2A4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89184" y="1922119"/>
              <a:ext cx="335280" cy="468158"/>
            </a:xfrm>
            <a:prstGeom prst="rect">
              <a:avLst/>
            </a:pr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532212" y="2037064"/>
              <a:ext cx="649224" cy="650374"/>
            </a:xfrm>
            <a:custGeom>
              <a:avLst/>
              <a:gdLst>
                <a:gd name="connsiteX0" fmla="*/ 74135 w 649224"/>
                <a:gd name="connsiteY0" fmla="*/ 0 h 792881"/>
                <a:gd name="connsiteX1" fmla="*/ 324611 w 649224"/>
                <a:gd name="connsiteY1" fmla="*/ 203524 h 792881"/>
                <a:gd name="connsiteX2" fmla="*/ 575088 w 649224"/>
                <a:gd name="connsiteY2" fmla="*/ 0 h 792881"/>
                <a:gd name="connsiteX3" fmla="*/ 649224 w 649224"/>
                <a:gd name="connsiteY3" fmla="*/ 113058 h 792881"/>
                <a:gd name="connsiteX4" fmla="*/ 644673 w 649224"/>
                <a:gd name="connsiteY4" fmla="*/ 113058 h 792881"/>
                <a:gd name="connsiteX5" fmla="*/ 322486 w 649224"/>
                <a:gd name="connsiteY5" fmla="*/ 792881 h 792881"/>
                <a:gd name="connsiteX6" fmla="*/ 300 w 649224"/>
                <a:gd name="connsiteY6" fmla="*/ 113058 h 792881"/>
                <a:gd name="connsiteX7" fmla="*/ 0 w 649224"/>
                <a:gd name="connsiteY7" fmla="*/ 113058 h 792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224" h="792881">
                  <a:moveTo>
                    <a:pt x="74135" y="0"/>
                  </a:moveTo>
                  <a:lnTo>
                    <a:pt x="324611" y="203524"/>
                  </a:lnTo>
                  <a:lnTo>
                    <a:pt x="575088" y="0"/>
                  </a:lnTo>
                  <a:lnTo>
                    <a:pt x="649224" y="113058"/>
                  </a:lnTo>
                  <a:lnTo>
                    <a:pt x="644673" y="113058"/>
                  </a:lnTo>
                  <a:lnTo>
                    <a:pt x="322486" y="792881"/>
                  </a:lnTo>
                  <a:lnTo>
                    <a:pt x="300" y="113058"/>
                  </a:lnTo>
                  <a:lnTo>
                    <a:pt x="0" y="113058"/>
                  </a:lnTo>
                  <a:close/>
                </a:path>
              </a:pathLst>
            </a:custGeom>
            <a:gradFill>
              <a:gsLst>
                <a:gs pos="49000">
                  <a:srgbClr val="EEEEF6"/>
                </a:gs>
                <a:gs pos="50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6296624" y="2352176"/>
              <a:ext cx="541020" cy="1760220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rot="167197" flipH="1">
              <a:off x="4876004" y="2352176"/>
              <a:ext cx="541020" cy="1760220"/>
            </a:xfrm>
            <a:custGeom>
              <a:avLst/>
              <a:gdLst>
                <a:gd name="connsiteX0" fmla="*/ 205740 w 541020"/>
                <a:gd name="connsiteY0" fmla="*/ 0 h 1760220"/>
                <a:gd name="connsiteX1" fmla="*/ 449580 w 541020"/>
                <a:gd name="connsiteY1" fmla="*/ 922020 h 1760220"/>
                <a:gd name="connsiteX2" fmla="*/ 541020 w 541020"/>
                <a:gd name="connsiteY2" fmla="*/ 1760220 h 1760220"/>
                <a:gd name="connsiteX3" fmla="*/ 365760 w 541020"/>
                <a:gd name="connsiteY3" fmla="*/ 1737360 h 1760220"/>
                <a:gd name="connsiteX4" fmla="*/ 220980 w 541020"/>
                <a:gd name="connsiteY4" fmla="*/ 998220 h 1760220"/>
                <a:gd name="connsiteX5" fmla="*/ 0 w 541020"/>
                <a:gd name="connsiteY5" fmla="*/ 205740 h 1760220"/>
                <a:gd name="connsiteX6" fmla="*/ 45720 w 541020"/>
                <a:gd name="connsiteY6" fmla="*/ 106680 h 176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20" h="1760220">
                  <a:moveTo>
                    <a:pt x="205740" y="0"/>
                  </a:moveTo>
                  <a:lnTo>
                    <a:pt x="449580" y="922020"/>
                  </a:lnTo>
                  <a:lnTo>
                    <a:pt x="541020" y="1760220"/>
                  </a:lnTo>
                  <a:lnTo>
                    <a:pt x="365760" y="1737360"/>
                  </a:lnTo>
                  <a:lnTo>
                    <a:pt x="220980" y="998220"/>
                  </a:lnTo>
                  <a:lnTo>
                    <a:pt x="0" y="205740"/>
                  </a:lnTo>
                  <a:lnTo>
                    <a:pt x="45720" y="106680"/>
                  </a:lnTo>
                </a:path>
              </a:pathLst>
            </a:custGeom>
            <a:solidFill>
              <a:srgbClr val="DFA9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Trapezoid 21"/>
            <p:cNvSpPr/>
            <p:nvPr/>
          </p:nvSpPr>
          <p:spPr>
            <a:xfrm rot="20429102">
              <a:off x="6330023" y="2370008"/>
              <a:ext cx="327388" cy="771410"/>
            </a:xfrm>
            <a:prstGeom prst="trapezoid">
              <a:avLst>
                <a:gd name="adj" fmla="val 6472"/>
              </a:avLst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Trapezoid 22"/>
            <p:cNvSpPr/>
            <p:nvPr/>
          </p:nvSpPr>
          <p:spPr>
            <a:xfrm rot="1178418" flipH="1">
              <a:off x="5064004" y="2371555"/>
              <a:ext cx="330099" cy="769353"/>
            </a:xfrm>
            <a:prstGeom prst="trapezoid">
              <a:avLst>
                <a:gd name="adj" fmla="val 6472"/>
              </a:avLst>
            </a:prstGeom>
            <a:solidFill>
              <a:srgbClr val="CC2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Trapezoid 23"/>
            <p:cNvSpPr/>
            <p:nvPr/>
          </p:nvSpPr>
          <p:spPr>
            <a:xfrm rot="175735" flipH="1">
              <a:off x="4871201" y="4009352"/>
              <a:ext cx="201168" cy="80573"/>
            </a:xfrm>
            <a:prstGeom prst="trapezoid">
              <a:avLst>
                <a:gd name="adj" fmla="val 6472"/>
              </a:avLst>
            </a:prstGeom>
            <a:solidFill>
              <a:srgbClr val="4242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Trapezoid 24"/>
            <p:cNvSpPr/>
            <p:nvPr/>
          </p:nvSpPr>
          <p:spPr>
            <a:xfrm rot="20429102">
              <a:off x="6432152" y="3032305"/>
              <a:ext cx="365760" cy="175825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899830" y="3986305"/>
              <a:ext cx="126091" cy="126091"/>
            </a:xfrm>
            <a:prstGeom prst="ellipse">
              <a:avLst/>
            </a:prstGeom>
            <a:solidFill>
              <a:srgbClr val="B82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Trapezoid 26"/>
            <p:cNvSpPr/>
            <p:nvPr/>
          </p:nvSpPr>
          <p:spPr>
            <a:xfrm rot="1170898" flipH="1">
              <a:off x="4915736" y="3032305"/>
              <a:ext cx="365760" cy="175825"/>
            </a:xfrm>
            <a:prstGeom prst="trapezoid">
              <a:avLst>
                <a:gd name="adj" fmla="val 64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21071313">
              <a:off x="4953446" y="92477"/>
              <a:ext cx="1637103" cy="1295933"/>
            </a:xfrm>
            <a:custGeom>
              <a:avLst/>
              <a:gdLst>
                <a:gd name="connsiteX0" fmla="*/ 886425 w 1637103"/>
                <a:gd name="connsiteY0" fmla="*/ 58730 h 1295933"/>
                <a:gd name="connsiteX1" fmla="*/ 1628258 w 1637103"/>
                <a:gd name="connsiteY1" fmla="*/ 987873 h 1295933"/>
                <a:gd name="connsiteX2" fmla="*/ 1552717 w 1637103"/>
                <a:gd name="connsiteY2" fmla="*/ 1218267 h 1295933"/>
                <a:gd name="connsiteX3" fmla="*/ 1504154 w 1637103"/>
                <a:gd name="connsiteY3" fmla="*/ 1295933 h 1295933"/>
                <a:gd name="connsiteX4" fmla="*/ 1444598 w 1637103"/>
                <a:gd name="connsiteY4" fmla="*/ 1286701 h 1295933"/>
                <a:gd name="connsiteX5" fmla="*/ 1517315 w 1637103"/>
                <a:gd name="connsiteY5" fmla="*/ 1039974 h 1295933"/>
                <a:gd name="connsiteX6" fmla="*/ 1520227 w 1637103"/>
                <a:gd name="connsiteY6" fmla="*/ 1040425 h 1295933"/>
                <a:gd name="connsiteX7" fmla="*/ 1523606 w 1637103"/>
                <a:gd name="connsiteY7" fmla="*/ 1018629 h 1295933"/>
                <a:gd name="connsiteX8" fmla="*/ 1525302 w 1637103"/>
                <a:gd name="connsiteY8" fmla="*/ 1012874 h 1295933"/>
                <a:gd name="connsiteX9" fmla="*/ 1524517 w 1637103"/>
                <a:gd name="connsiteY9" fmla="*/ 1012752 h 1295933"/>
                <a:gd name="connsiteX10" fmla="*/ 1543020 w 1637103"/>
                <a:gd name="connsiteY10" fmla="*/ 893387 h 1295933"/>
                <a:gd name="connsiteX11" fmla="*/ 241824 w 1637103"/>
                <a:gd name="connsiteY11" fmla="*/ 691685 h 1295933"/>
                <a:gd name="connsiteX12" fmla="*/ 223321 w 1637103"/>
                <a:gd name="connsiteY12" fmla="*/ 811050 h 1295933"/>
                <a:gd name="connsiteX13" fmla="*/ 222350 w 1637103"/>
                <a:gd name="connsiteY13" fmla="*/ 810899 h 1295933"/>
                <a:gd name="connsiteX14" fmla="*/ 222194 w 1637103"/>
                <a:gd name="connsiteY14" fmla="*/ 818320 h 1295933"/>
                <a:gd name="connsiteX15" fmla="*/ 219032 w 1637103"/>
                <a:gd name="connsiteY15" fmla="*/ 838723 h 1295933"/>
                <a:gd name="connsiteX16" fmla="*/ 221758 w 1637103"/>
                <a:gd name="connsiteY16" fmla="*/ 839146 h 1295933"/>
                <a:gd name="connsiteX17" fmla="*/ 216366 w 1637103"/>
                <a:gd name="connsiteY17" fmla="*/ 1096309 h 1295933"/>
                <a:gd name="connsiteX18" fmla="*/ 169263 w 1637103"/>
                <a:gd name="connsiteY18" fmla="*/ 1089008 h 1295933"/>
                <a:gd name="connsiteX19" fmla="*/ 152582 w 1637103"/>
                <a:gd name="connsiteY19" fmla="*/ 1018587 h 1295933"/>
                <a:gd name="connsiteX20" fmla="*/ 178039 w 1637103"/>
                <a:gd name="connsiteY20" fmla="*/ 973746 h 1295933"/>
                <a:gd name="connsiteX21" fmla="*/ 137511 w 1637103"/>
                <a:gd name="connsiteY21" fmla="*/ 992296 h 1295933"/>
                <a:gd name="connsiteX22" fmla="*/ 145013 w 1637103"/>
                <a:gd name="connsiteY22" fmla="*/ 629468 h 1295933"/>
                <a:gd name="connsiteX23" fmla="*/ 118991 w 1637103"/>
                <a:gd name="connsiteY23" fmla="*/ 583615 h 1295933"/>
                <a:gd name="connsiteX24" fmla="*/ 6966 w 1637103"/>
                <a:gd name="connsiteY24" fmla="*/ 0 h 1295933"/>
                <a:gd name="connsiteX25" fmla="*/ 90830 w 1637103"/>
                <a:gd name="connsiteY25" fmla="*/ 87803 h 1295933"/>
                <a:gd name="connsiteX26" fmla="*/ 157558 w 1637103"/>
                <a:gd name="connsiteY26" fmla="*/ 71373 h 1295933"/>
                <a:gd name="connsiteX27" fmla="*/ 749851 w 1637103"/>
                <a:gd name="connsiteY27" fmla="*/ 41764 h 1295933"/>
                <a:gd name="connsiteX28" fmla="*/ 874008 w 1637103"/>
                <a:gd name="connsiteY28" fmla="*/ 57188 h 1295933"/>
                <a:gd name="connsiteX29" fmla="*/ 873976 w 1637103"/>
                <a:gd name="connsiteY29" fmla="*/ 57388 h 129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37103" h="1295933">
                  <a:moveTo>
                    <a:pt x="886425" y="58730"/>
                  </a:moveTo>
                  <a:cubicBezTo>
                    <a:pt x="1364193" y="132791"/>
                    <a:pt x="1696322" y="548782"/>
                    <a:pt x="1628258" y="987873"/>
                  </a:cubicBezTo>
                  <a:cubicBezTo>
                    <a:pt x="1615496" y="1070203"/>
                    <a:pt x="1589570" y="1147499"/>
                    <a:pt x="1552717" y="1218267"/>
                  </a:cubicBezTo>
                  <a:lnTo>
                    <a:pt x="1504154" y="1295933"/>
                  </a:lnTo>
                  <a:lnTo>
                    <a:pt x="1444598" y="1286701"/>
                  </a:lnTo>
                  <a:lnTo>
                    <a:pt x="1517315" y="1039974"/>
                  </a:lnTo>
                  <a:lnTo>
                    <a:pt x="1520227" y="1040425"/>
                  </a:lnTo>
                  <a:lnTo>
                    <a:pt x="1523606" y="1018629"/>
                  </a:lnTo>
                  <a:lnTo>
                    <a:pt x="1525302" y="1012874"/>
                  </a:lnTo>
                  <a:lnTo>
                    <a:pt x="1524517" y="1012752"/>
                  </a:lnTo>
                  <a:lnTo>
                    <a:pt x="1543020" y="893387"/>
                  </a:lnTo>
                  <a:lnTo>
                    <a:pt x="241824" y="691685"/>
                  </a:lnTo>
                  <a:lnTo>
                    <a:pt x="223321" y="811050"/>
                  </a:lnTo>
                  <a:lnTo>
                    <a:pt x="222350" y="810899"/>
                  </a:lnTo>
                  <a:lnTo>
                    <a:pt x="222194" y="818320"/>
                  </a:lnTo>
                  <a:lnTo>
                    <a:pt x="219032" y="838723"/>
                  </a:lnTo>
                  <a:lnTo>
                    <a:pt x="221758" y="839146"/>
                  </a:lnTo>
                  <a:lnTo>
                    <a:pt x="216366" y="1096309"/>
                  </a:lnTo>
                  <a:lnTo>
                    <a:pt x="169263" y="1089008"/>
                  </a:lnTo>
                  <a:lnTo>
                    <a:pt x="152582" y="1018587"/>
                  </a:lnTo>
                  <a:lnTo>
                    <a:pt x="178039" y="973746"/>
                  </a:lnTo>
                  <a:lnTo>
                    <a:pt x="137511" y="992296"/>
                  </a:lnTo>
                  <a:lnTo>
                    <a:pt x="145013" y="629468"/>
                  </a:lnTo>
                  <a:lnTo>
                    <a:pt x="118991" y="583615"/>
                  </a:lnTo>
                  <a:cubicBezTo>
                    <a:pt x="23821" y="400361"/>
                    <a:pt x="-17670" y="202248"/>
                    <a:pt x="6966" y="0"/>
                  </a:cubicBezTo>
                  <a:lnTo>
                    <a:pt x="90830" y="87803"/>
                  </a:lnTo>
                  <a:lnTo>
                    <a:pt x="157558" y="71373"/>
                  </a:lnTo>
                  <a:cubicBezTo>
                    <a:pt x="336760" y="33574"/>
                    <a:pt x="538369" y="22010"/>
                    <a:pt x="749851" y="41764"/>
                  </a:cubicBezTo>
                  <a:lnTo>
                    <a:pt x="874008" y="57188"/>
                  </a:lnTo>
                  <a:lnTo>
                    <a:pt x="873976" y="57388"/>
                  </a:lnTo>
                  <a:close/>
                </a:path>
              </a:pathLst>
            </a:custGeom>
            <a:solidFill>
              <a:srgbClr val="693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Oval Callout 29"/>
          <p:cNvSpPr/>
          <p:nvPr/>
        </p:nvSpPr>
        <p:spPr>
          <a:xfrm>
            <a:off x="6262969" y="1146307"/>
            <a:ext cx="4880165" cy="3904132"/>
          </a:xfrm>
          <a:prstGeom prst="wedgeEllipseCallout">
            <a:avLst>
              <a:gd name="adj1" fmla="val -62260"/>
              <a:gd name="adj2" fmla="val 35758"/>
            </a:avLst>
          </a:prstGeom>
          <a:solidFill>
            <a:srgbClr val="B82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74" y="1955024"/>
            <a:ext cx="2202020" cy="22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95"/>
          <p:cNvGrpSpPr/>
          <p:nvPr/>
        </p:nvGrpSpPr>
        <p:grpSpPr>
          <a:xfrm>
            <a:off x="598587" y="5382077"/>
            <a:ext cx="1827860" cy="1083352"/>
            <a:chOff x="59174" y="723921"/>
            <a:chExt cx="5086459" cy="3014687"/>
          </a:xfrm>
          <a:solidFill>
            <a:srgbClr val="FF8529"/>
          </a:solidFill>
        </p:grpSpPr>
        <p:grpSp>
          <p:nvGrpSpPr>
            <p:cNvPr id="290" name="Group 289"/>
            <p:cNvGrpSpPr/>
            <p:nvPr/>
          </p:nvGrpSpPr>
          <p:grpSpPr>
            <a:xfrm>
              <a:off x="59174" y="723921"/>
              <a:ext cx="5086459" cy="3014687"/>
              <a:chOff x="59174" y="723921"/>
              <a:chExt cx="5086459" cy="3014687"/>
            </a:xfrm>
            <a:grpFill/>
          </p:grpSpPr>
          <p:sp>
            <p:nvSpPr>
              <p:cNvPr id="308" name="Freeform 307"/>
              <p:cNvSpPr/>
              <p:nvPr/>
            </p:nvSpPr>
            <p:spPr>
              <a:xfrm rot="10800000">
                <a:off x="59174" y="3287846"/>
                <a:ext cx="5086459" cy="450762"/>
              </a:xfrm>
              <a:custGeom>
                <a:avLst/>
                <a:gdLst>
                  <a:gd name="connsiteX0" fmla="*/ 2748857 w 5086459"/>
                  <a:gd name="connsiteY0" fmla="*/ 264018 h 450762"/>
                  <a:gd name="connsiteX1" fmla="*/ 2776178 w 5086459"/>
                  <a:gd name="connsiteY1" fmla="*/ 252702 h 450762"/>
                  <a:gd name="connsiteX2" fmla="*/ 2787494 w 5086459"/>
                  <a:gd name="connsiteY2" fmla="*/ 225382 h 450762"/>
                  <a:gd name="connsiteX3" fmla="*/ 2787494 w 5086459"/>
                  <a:gd name="connsiteY3" fmla="*/ 225382 h 450762"/>
                  <a:gd name="connsiteX4" fmla="*/ 2787494 w 5086459"/>
                  <a:gd name="connsiteY4" fmla="*/ 225381 h 450762"/>
                  <a:gd name="connsiteX5" fmla="*/ 2787494 w 5086459"/>
                  <a:gd name="connsiteY5" fmla="*/ 225382 h 450762"/>
                  <a:gd name="connsiteX6" fmla="*/ 2776178 w 5086459"/>
                  <a:gd name="connsiteY6" fmla="*/ 198061 h 450762"/>
                  <a:gd name="connsiteX7" fmla="*/ 2748857 w 5086459"/>
                  <a:gd name="connsiteY7" fmla="*/ 186745 h 450762"/>
                  <a:gd name="connsiteX8" fmla="*/ 2337604 w 5086459"/>
                  <a:gd name="connsiteY8" fmla="*/ 186744 h 450762"/>
                  <a:gd name="connsiteX9" fmla="*/ 2298967 w 5086459"/>
                  <a:gd name="connsiteY9" fmla="*/ 225381 h 450762"/>
                  <a:gd name="connsiteX10" fmla="*/ 2298966 w 5086459"/>
                  <a:gd name="connsiteY10" fmla="*/ 225381 h 450762"/>
                  <a:gd name="connsiteX11" fmla="*/ 2337603 w 5086459"/>
                  <a:gd name="connsiteY11" fmla="*/ 264018 h 450762"/>
                  <a:gd name="connsiteX12" fmla="*/ 5086459 w 5086459"/>
                  <a:gd name="connsiteY12" fmla="*/ 450762 h 450762"/>
                  <a:gd name="connsiteX13" fmla="*/ 0 w 5086459"/>
                  <a:gd name="connsiteY13" fmla="*/ 450762 h 450762"/>
                  <a:gd name="connsiteX14" fmla="*/ 0 w 5086459"/>
                  <a:gd name="connsiteY14" fmla="*/ 225381 h 450762"/>
                  <a:gd name="connsiteX15" fmla="*/ 225381 w 5086459"/>
                  <a:gd name="connsiteY15" fmla="*/ 0 h 450762"/>
                  <a:gd name="connsiteX16" fmla="*/ 4861078 w 5086459"/>
                  <a:gd name="connsiteY16" fmla="*/ 0 h 450762"/>
                  <a:gd name="connsiteX17" fmla="*/ 5086459 w 5086459"/>
                  <a:gd name="connsiteY17" fmla="*/ 225381 h 45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86459" h="450762">
                    <a:moveTo>
                      <a:pt x="2748857" y="264018"/>
                    </a:moveTo>
                    <a:cubicBezTo>
                      <a:pt x="2759527" y="264018"/>
                      <a:pt x="2769186" y="259694"/>
                      <a:pt x="2776178" y="252702"/>
                    </a:cubicBezTo>
                    <a:lnTo>
                      <a:pt x="2787494" y="225382"/>
                    </a:lnTo>
                    <a:lnTo>
                      <a:pt x="2787494" y="225382"/>
                    </a:lnTo>
                    <a:lnTo>
                      <a:pt x="2787494" y="225381"/>
                    </a:lnTo>
                    <a:lnTo>
                      <a:pt x="2787494" y="225382"/>
                    </a:lnTo>
                    <a:lnTo>
                      <a:pt x="2776178" y="198061"/>
                    </a:lnTo>
                    <a:cubicBezTo>
                      <a:pt x="2769186" y="191070"/>
                      <a:pt x="2759527" y="186745"/>
                      <a:pt x="2748857" y="186745"/>
                    </a:cubicBezTo>
                    <a:lnTo>
                      <a:pt x="2337604" y="186744"/>
                    </a:lnTo>
                    <a:cubicBezTo>
                      <a:pt x="2316265" y="186744"/>
                      <a:pt x="2298967" y="204042"/>
                      <a:pt x="2298967" y="225381"/>
                    </a:cubicBezTo>
                    <a:lnTo>
                      <a:pt x="2298966" y="225381"/>
                    </a:lnTo>
                    <a:cubicBezTo>
                      <a:pt x="2298966" y="246720"/>
                      <a:pt x="2316264" y="264018"/>
                      <a:pt x="2337603" y="264018"/>
                    </a:cubicBezTo>
                    <a:close/>
                    <a:moveTo>
                      <a:pt x="5086459" y="450762"/>
                    </a:moveTo>
                    <a:lnTo>
                      <a:pt x="0" y="450762"/>
                    </a:lnTo>
                    <a:lnTo>
                      <a:pt x="0" y="225381"/>
                    </a:lnTo>
                    <a:cubicBezTo>
                      <a:pt x="0" y="100907"/>
                      <a:pt x="100907" y="0"/>
                      <a:pt x="225381" y="0"/>
                    </a:cubicBezTo>
                    <a:lnTo>
                      <a:pt x="4861078" y="0"/>
                    </a:lnTo>
                    <a:cubicBezTo>
                      <a:pt x="4985552" y="0"/>
                      <a:pt x="5086459" y="100907"/>
                      <a:pt x="5086459" y="225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Freeform 308"/>
              <p:cNvSpPr/>
              <p:nvPr/>
            </p:nvSpPr>
            <p:spPr>
              <a:xfrm>
                <a:off x="754286" y="723921"/>
                <a:ext cx="3696237" cy="2395470"/>
              </a:xfrm>
              <a:custGeom>
                <a:avLst/>
                <a:gdLst>
                  <a:gd name="connsiteX0" fmla="*/ 535695 w 3696237"/>
                  <a:gd name="connsiteY0" fmla="*/ 305873 h 2395470"/>
                  <a:gd name="connsiteX1" fmla="*/ 321969 w 3696237"/>
                  <a:gd name="connsiteY1" fmla="*/ 519599 h 2395470"/>
                  <a:gd name="connsiteX2" fmla="*/ 321969 w 3696237"/>
                  <a:gd name="connsiteY2" fmla="*/ 1875870 h 2395470"/>
                  <a:gd name="connsiteX3" fmla="*/ 535695 w 3696237"/>
                  <a:gd name="connsiteY3" fmla="*/ 2089596 h 2395470"/>
                  <a:gd name="connsiteX4" fmla="*/ 3160191 w 3696237"/>
                  <a:gd name="connsiteY4" fmla="*/ 2089596 h 2395470"/>
                  <a:gd name="connsiteX5" fmla="*/ 3373917 w 3696237"/>
                  <a:gd name="connsiteY5" fmla="*/ 1875870 h 2395470"/>
                  <a:gd name="connsiteX6" fmla="*/ 3373917 w 3696237"/>
                  <a:gd name="connsiteY6" fmla="*/ 519599 h 2395470"/>
                  <a:gd name="connsiteX7" fmla="*/ 3160191 w 3696237"/>
                  <a:gd name="connsiteY7" fmla="*/ 305873 h 2395470"/>
                  <a:gd name="connsiteX8" fmla="*/ 373502 w 3696237"/>
                  <a:gd name="connsiteY8" fmla="*/ 0 h 2395470"/>
                  <a:gd name="connsiteX9" fmla="*/ 3322735 w 3696237"/>
                  <a:gd name="connsiteY9" fmla="*/ 0 h 2395470"/>
                  <a:gd name="connsiteX10" fmla="*/ 3696237 w 3696237"/>
                  <a:gd name="connsiteY10" fmla="*/ 373502 h 2395470"/>
                  <a:gd name="connsiteX11" fmla="*/ 3696237 w 3696237"/>
                  <a:gd name="connsiteY11" fmla="*/ 2021968 h 2395470"/>
                  <a:gd name="connsiteX12" fmla="*/ 3322735 w 3696237"/>
                  <a:gd name="connsiteY12" fmla="*/ 2395470 h 2395470"/>
                  <a:gd name="connsiteX13" fmla="*/ 373502 w 3696237"/>
                  <a:gd name="connsiteY13" fmla="*/ 2395470 h 2395470"/>
                  <a:gd name="connsiteX14" fmla="*/ 0 w 3696237"/>
                  <a:gd name="connsiteY14" fmla="*/ 2021968 h 2395470"/>
                  <a:gd name="connsiteX15" fmla="*/ 0 w 3696237"/>
                  <a:gd name="connsiteY15" fmla="*/ 373502 h 2395470"/>
                  <a:gd name="connsiteX16" fmla="*/ 373502 w 3696237"/>
                  <a:gd name="connsiteY16" fmla="*/ 0 h 23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96237" h="2395470">
                    <a:moveTo>
                      <a:pt x="535695" y="305873"/>
                    </a:moveTo>
                    <a:cubicBezTo>
                      <a:pt x="417657" y="305873"/>
                      <a:pt x="321969" y="401561"/>
                      <a:pt x="321969" y="519599"/>
                    </a:cubicBezTo>
                    <a:lnTo>
                      <a:pt x="321969" y="1875870"/>
                    </a:lnTo>
                    <a:cubicBezTo>
                      <a:pt x="321969" y="1993908"/>
                      <a:pt x="417657" y="2089596"/>
                      <a:pt x="535695" y="2089596"/>
                    </a:cubicBezTo>
                    <a:lnTo>
                      <a:pt x="3160191" y="2089596"/>
                    </a:lnTo>
                    <a:cubicBezTo>
                      <a:pt x="3278229" y="2089596"/>
                      <a:pt x="3373917" y="1993908"/>
                      <a:pt x="3373917" y="1875870"/>
                    </a:cubicBezTo>
                    <a:lnTo>
                      <a:pt x="3373917" y="519599"/>
                    </a:lnTo>
                    <a:cubicBezTo>
                      <a:pt x="3373917" y="401561"/>
                      <a:pt x="3278229" y="305873"/>
                      <a:pt x="3160191" y="305873"/>
                    </a:cubicBezTo>
                    <a:close/>
                    <a:moveTo>
                      <a:pt x="373502" y="0"/>
                    </a:moveTo>
                    <a:lnTo>
                      <a:pt x="3322735" y="0"/>
                    </a:lnTo>
                    <a:cubicBezTo>
                      <a:pt x="3529014" y="0"/>
                      <a:pt x="3696237" y="167223"/>
                      <a:pt x="3696237" y="373502"/>
                    </a:cubicBezTo>
                    <a:lnTo>
                      <a:pt x="3696237" y="2021968"/>
                    </a:lnTo>
                    <a:cubicBezTo>
                      <a:pt x="3696237" y="2228247"/>
                      <a:pt x="3529014" y="2395470"/>
                      <a:pt x="3322735" y="2395470"/>
                    </a:cubicBezTo>
                    <a:lnTo>
                      <a:pt x="373502" y="2395470"/>
                    </a:lnTo>
                    <a:cubicBezTo>
                      <a:pt x="167223" y="2395470"/>
                      <a:pt x="0" y="2228247"/>
                      <a:pt x="0" y="2021968"/>
                    </a:cubicBezTo>
                    <a:lnTo>
                      <a:pt x="0" y="373502"/>
                    </a:lnTo>
                    <a:cubicBezTo>
                      <a:pt x="0" y="167223"/>
                      <a:pt x="167223" y="0"/>
                      <a:pt x="3735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1205568" y="1506197"/>
              <a:ext cx="1730815" cy="1182560"/>
              <a:chOff x="2716277" y="4127679"/>
              <a:chExt cx="3996145" cy="2730321"/>
            </a:xfrm>
            <a:grpFill/>
          </p:grpSpPr>
          <p:sp>
            <p:nvSpPr>
              <p:cNvPr id="301" name="Freeform 300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2" name="Rounded Rectangle 301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3" name="Rounded Rectangle 302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4" name="Rounded Rectangle 303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5" name="Rounded Rectangle 304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6" name="Rounded Rectangle 305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7" name="Rounded Rectangle 306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2" name="Group 291"/>
            <p:cNvGrpSpPr/>
            <p:nvPr/>
          </p:nvGrpSpPr>
          <p:grpSpPr>
            <a:xfrm>
              <a:off x="2936383" y="1189804"/>
              <a:ext cx="1077762" cy="736369"/>
              <a:chOff x="2716277" y="4127679"/>
              <a:chExt cx="3996145" cy="2730321"/>
            </a:xfrm>
            <a:grpFill/>
          </p:grpSpPr>
          <p:sp>
            <p:nvSpPr>
              <p:cNvPr id="294" name="Freeform 293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5" name="Rounded Rectangle 294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6" name="Rounded Rectangle 295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7" name="Rounded Rectangle 296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8" name="Rounded Rectangle 297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9" name="Rounded Rectangle 298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0" name="Rounded Rectangle 299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3" name="Freeform 292"/>
            <p:cNvSpPr/>
            <p:nvPr/>
          </p:nvSpPr>
          <p:spPr>
            <a:xfrm rot="18354229">
              <a:off x="3268175" y="1889914"/>
              <a:ext cx="579483" cy="868842"/>
            </a:xfrm>
            <a:custGeom>
              <a:avLst/>
              <a:gdLst>
                <a:gd name="connsiteX0" fmla="*/ 936719 w 1873438"/>
                <a:gd name="connsiteY0" fmla="*/ 0 h 2808922"/>
                <a:gd name="connsiteX1" fmla="*/ 1873438 w 1873438"/>
                <a:gd name="connsiteY1" fmla="*/ 2395470 h 2808922"/>
                <a:gd name="connsiteX2" fmla="*/ 1065508 w 1873438"/>
                <a:gd name="connsiteY2" fmla="*/ 2024044 h 2808922"/>
                <a:gd name="connsiteX3" fmla="*/ 1065508 w 1873438"/>
                <a:gd name="connsiteY3" fmla="*/ 2808922 h 2808922"/>
                <a:gd name="connsiteX4" fmla="*/ 807930 w 1873438"/>
                <a:gd name="connsiteY4" fmla="*/ 2808922 h 2808922"/>
                <a:gd name="connsiteX5" fmla="*/ 807930 w 1873438"/>
                <a:gd name="connsiteY5" fmla="*/ 2024044 h 2808922"/>
                <a:gd name="connsiteX6" fmla="*/ 0 w 1873438"/>
                <a:gd name="connsiteY6" fmla="*/ 2395470 h 28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438" h="2808922">
                  <a:moveTo>
                    <a:pt x="936719" y="0"/>
                  </a:moveTo>
                  <a:lnTo>
                    <a:pt x="1873438" y="2395470"/>
                  </a:lnTo>
                  <a:lnTo>
                    <a:pt x="1065508" y="2024044"/>
                  </a:lnTo>
                  <a:lnTo>
                    <a:pt x="1065508" y="2808922"/>
                  </a:lnTo>
                  <a:lnTo>
                    <a:pt x="807930" y="2808922"/>
                  </a:lnTo>
                  <a:lnTo>
                    <a:pt x="807930" y="2024044"/>
                  </a:lnTo>
                  <a:lnTo>
                    <a:pt x="0" y="23954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2872578" y="5382077"/>
            <a:ext cx="1827860" cy="1083352"/>
            <a:chOff x="59174" y="723921"/>
            <a:chExt cx="5086459" cy="3014687"/>
          </a:xfrm>
          <a:solidFill>
            <a:srgbClr val="FF8529"/>
          </a:solidFill>
        </p:grpSpPr>
        <p:grpSp>
          <p:nvGrpSpPr>
            <p:cNvPr id="270" name="Group 269"/>
            <p:cNvGrpSpPr/>
            <p:nvPr/>
          </p:nvGrpSpPr>
          <p:grpSpPr>
            <a:xfrm>
              <a:off x="59174" y="723921"/>
              <a:ext cx="5086459" cy="3014687"/>
              <a:chOff x="59174" y="723921"/>
              <a:chExt cx="5086459" cy="3014687"/>
            </a:xfrm>
            <a:grpFill/>
          </p:grpSpPr>
          <p:sp>
            <p:nvSpPr>
              <p:cNvPr id="288" name="Freeform 287"/>
              <p:cNvSpPr/>
              <p:nvPr/>
            </p:nvSpPr>
            <p:spPr>
              <a:xfrm rot="10800000">
                <a:off x="59174" y="3287846"/>
                <a:ext cx="5086459" cy="450762"/>
              </a:xfrm>
              <a:custGeom>
                <a:avLst/>
                <a:gdLst>
                  <a:gd name="connsiteX0" fmla="*/ 2748857 w 5086459"/>
                  <a:gd name="connsiteY0" fmla="*/ 264018 h 450762"/>
                  <a:gd name="connsiteX1" fmla="*/ 2776178 w 5086459"/>
                  <a:gd name="connsiteY1" fmla="*/ 252702 h 450762"/>
                  <a:gd name="connsiteX2" fmla="*/ 2787494 w 5086459"/>
                  <a:gd name="connsiteY2" fmla="*/ 225382 h 450762"/>
                  <a:gd name="connsiteX3" fmla="*/ 2787494 w 5086459"/>
                  <a:gd name="connsiteY3" fmla="*/ 225382 h 450762"/>
                  <a:gd name="connsiteX4" fmla="*/ 2787494 w 5086459"/>
                  <a:gd name="connsiteY4" fmla="*/ 225381 h 450762"/>
                  <a:gd name="connsiteX5" fmla="*/ 2787494 w 5086459"/>
                  <a:gd name="connsiteY5" fmla="*/ 225382 h 450762"/>
                  <a:gd name="connsiteX6" fmla="*/ 2776178 w 5086459"/>
                  <a:gd name="connsiteY6" fmla="*/ 198061 h 450762"/>
                  <a:gd name="connsiteX7" fmla="*/ 2748857 w 5086459"/>
                  <a:gd name="connsiteY7" fmla="*/ 186745 h 450762"/>
                  <a:gd name="connsiteX8" fmla="*/ 2337604 w 5086459"/>
                  <a:gd name="connsiteY8" fmla="*/ 186744 h 450762"/>
                  <a:gd name="connsiteX9" fmla="*/ 2298967 w 5086459"/>
                  <a:gd name="connsiteY9" fmla="*/ 225381 h 450762"/>
                  <a:gd name="connsiteX10" fmla="*/ 2298966 w 5086459"/>
                  <a:gd name="connsiteY10" fmla="*/ 225381 h 450762"/>
                  <a:gd name="connsiteX11" fmla="*/ 2337603 w 5086459"/>
                  <a:gd name="connsiteY11" fmla="*/ 264018 h 450762"/>
                  <a:gd name="connsiteX12" fmla="*/ 5086459 w 5086459"/>
                  <a:gd name="connsiteY12" fmla="*/ 450762 h 450762"/>
                  <a:gd name="connsiteX13" fmla="*/ 0 w 5086459"/>
                  <a:gd name="connsiteY13" fmla="*/ 450762 h 450762"/>
                  <a:gd name="connsiteX14" fmla="*/ 0 w 5086459"/>
                  <a:gd name="connsiteY14" fmla="*/ 225381 h 450762"/>
                  <a:gd name="connsiteX15" fmla="*/ 225381 w 5086459"/>
                  <a:gd name="connsiteY15" fmla="*/ 0 h 450762"/>
                  <a:gd name="connsiteX16" fmla="*/ 4861078 w 5086459"/>
                  <a:gd name="connsiteY16" fmla="*/ 0 h 450762"/>
                  <a:gd name="connsiteX17" fmla="*/ 5086459 w 5086459"/>
                  <a:gd name="connsiteY17" fmla="*/ 225381 h 45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86459" h="450762">
                    <a:moveTo>
                      <a:pt x="2748857" y="264018"/>
                    </a:moveTo>
                    <a:cubicBezTo>
                      <a:pt x="2759527" y="264018"/>
                      <a:pt x="2769186" y="259694"/>
                      <a:pt x="2776178" y="252702"/>
                    </a:cubicBezTo>
                    <a:lnTo>
                      <a:pt x="2787494" y="225382"/>
                    </a:lnTo>
                    <a:lnTo>
                      <a:pt x="2787494" y="225382"/>
                    </a:lnTo>
                    <a:lnTo>
                      <a:pt x="2787494" y="225381"/>
                    </a:lnTo>
                    <a:lnTo>
                      <a:pt x="2787494" y="225382"/>
                    </a:lnTo>
                    <a:lnTo>
                      <a:pt x="2776178" y="198061"/>
                    </a:lnTo>
                    <a:cubicBezTo>
                      <a:pt x="2769186" y="191070"/>
                      <a:pt x="2759527" y="186745"/>
                      <a:pt x="2748857" y="186745"/>
                    </a:cubicBezTo>
                    <a:lnTo>
                      <a:pt x="2337604" y="186744"/>
                    </a:lnTo>
                    <a:cubicBezTo>
                      <a:pt x="2316265" y="186744"/>
                      <a:pt x="2298967" y="204042"/>
                      <a:pt x="2298967" y="225381"/>
                    </a:cubicBezTo>
                    <a:lnTo>
                      <a:pt x="2298966" y="225381"/>
                    </a:lnTo>
                    <a:cubicBezTo>
                      <a:pt x="2298966" y="246720"/>
                      <a:pt x="2316264" y="264018"/>
                      <a:pt x="2337603" y="264018"/>
                    </a:cubicBezTo>
                    <a:close/>
                    <a:moveTo>
                      <a:pt x="5086459" y="450762"/>
                    </a:moveTo>
                    <a:lnTo>
                      <a:pt x="0" y="450762"/>
                    </a:lnTo>
                    <a:lnTo>
                      <a:pt x="0" y="225381"/>
                    </a:lnTo>
                    <a:cubicBezTo>
                      <a:pt x="0" y="100907"/>
                      <a:pt x="100907" y="0"/>
                      <a:pt x="225381" y="0"/>
                    </a:cubicBezTo>
                    <a:lnTo>
                      <a:pt x="4861078" y="0"/>
                    </a:lnTo>
                    <a:cubicBezTo>
                      <a:pt x="4985552" y="0"/>
                      <a:pt x="5086459" y="100907"/>
                      <a:pt x="5086459" y="225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9" name="Freeform 288"/>
              <p:cNvSpPr/>
              <p:nvPr/>
            </p:nvSpPr>
            <p:spPr>
              <a:xfrm>
                <a:off x="754286" y="723921"/>
                <a:ext cx="3696237" cy="2395470"/>
              </a:xfrm>
              <a:custGeom>
                <a:avLst/>
                <a:gdLst>
                  <a:gd name="connsiteX0" fmla="*/ 535695 w 3696237"/>
                  <a:gd name="connsiteY0" fmla="*/ 305873 h 2395470"/>
                  <a:gd name="connsiteX1" fmla="*/ 321969 w 3696237"/>
                  <a:gd name="connsiteY1" fmla="*/ 519599 h 2395470"/>
                  <a:gd name="connsiteX2" fmla="*/ 321969 w 3696237"/>
                  <a:gd name="connsiteY2" fmla="*/ 1875870 h 2395470"/>
                  <a:gd name="connsiteX3" fmla="*/ 535695 w 3696237"/>
                  <a:gd name="connsiteY3" fmla="*/ 2089596 h 2395470"/>
                  <a:gd name="connsiteX4" fmla="*/ 3160191 w 3696237"/>
                  <a:gd name="connsiteY4" fmla="*/ 2089596 h 2395470"/>
                  <a:gd name="connsiteX5" fmla="*/ 3373917 w 3696237"/>
                  <a:gd name="connsiteY5" fmla="*/ 1875870 h 2395470"/>
                  <a:gd name="connsiteX6" fmla="*/ 3373917 w 3696237"/>
                  <a:gd name="connsiteY6" fmla="*/ 519599 h 2395470"/>
                  <a:gd name="connsiteX7" fmla="*/ 3160191 w 3696237"/>
                  <a:gd name="connsiteY7" fmla="*/ 305873 h 2395470"/>
                  <a:gd name="connsiteX8" fmla="*/ 373502 w 3696237"/>
                  <a:gd name="connsiteY8" fmla="*/ 0 h 2395470"/>
                  <a:gd name="connsiteX9" fmla="*/ 3322735 w 3696237"/>
                  <a:gd name="connsiteY9" fmla="*/ 0 h 2395470"/>
                  <a:gd name="connsiteX10" fmla="*/ 3696237 w 3696237"/>
                  <a:gd name="connsiteY10" fmla="*/ 373502 h 2395470"/>
                  <a:gd name="connsiteX11" fmla="*/ 3696237 w 3696237"/>
                  <a:gd name="connsiteY11" fmla="*/ 2021968 h 2395470"/>
                  <a:gd name="connsiteX12" fmla="*/ 3322735 w 3696237"/>
                  <a:gd name="connsiteY12" fmla="*/ 2395470 h 2395470"/>
                  <a:gd name="connsiteX13" fmla="*/ 373502 w 3696237"/>
                  <a:gd name="connsiteY13" fmla="*/ 2395470 h 2395470"/>
                  <a:gd name="connsiteX14" fmla="*/ 0 w 3696237"/>
                  <a:gd name="connsiteY14" fmla="*/ 2021968 h 2395470"/>
                  <a:gd name="connsiteX15" fmla="*/ 0 w 3696237"/>
                  <a:gd name="connsiteY15" fmla="*/ 373502 h 2395470"/>
                  <a:gd name="connsiteX16" fmla="*/ 373502 w 3696237"/>
                  <a:gd name="connsiteY16" fmla="*/ 0 h 23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96237" h="2395470">
                    <a:moveTo>
                      <a:pt x="535695" y="305873"/>
                    </a:moveTo>
                    <a:cubicBezTo>
                      <a:pt x="417657" y="305873"/>
                      <a:pt x="321969" y="401561"/>
                      <a:pt x="321969" y="519599"/>
                    </a:cubicBezTo>
                    <a:lnTo>
                      <a:pt x="321969" y="1875870"/>
                    </a:lnTo>
                    <a:cubicBezTo>
                      <a:pt x="321969" y="1993908"/>
                      <a:pt x="417657" y="2089596"/>
                      <a:pt x="535695" y="2089596"/>
                    </a:cubicBezTo>
                    <a:lnTo>
                      <a:pt x="3160191" y="2089596"/>
                    </a:lnTo>
                    <a:cubicBezTo>
                      <a:pt x="3278229" y="2089596"/>
                      <a:pt x="3373917" y="1993908"/>
                      <a:pt x="3373917" y="1875870"/>
                    </a:cubicBezTo>
                    <a:lnTo>
                      <a:pt x="3373917" y="519599"/>
                    </a:lnTo>
                    <a:cubicBezTo>
                      <a:pt x="3373917" y="401561"/>
                      <a:pt x="3278229" y="305873"/>
                      <a:pt x="3160191" y="305873"/>
                    </a:cubicBezTo>
                    <a:close/>
                    <a:moveTo>
                      <a:pt x="373502" y="0"/>
                    </a:moveTo>
                    <a:lnTo>
                      <a:pt x="3322735" y="0"/>
                    </a:lnTo>
                    <a:cubicBezTo>
                      <a:pt x="3529014" y="0"/>
                      <a:pt x="3696237" y="167223"/>
                      <a:pt x="3696237" y="373502"/>
                    </a:cubicBezTo>
                    <a:lnTo>
                      <a:pt x="3696237" y="2021968"/>
                    </a:lnTo>
                    <a:cubicBezTo>
                      <a:pt x="3696237" y="2228247"/>
                      <a:pt x="3529014" y="2395470"/>
                      <a:pt x="3322735" y="2395470"/>
                    </a:cubicBezTo>
                    <a:lnTo>
                      <a:pt x="373502" y="2395470"/>
                    </a:lnTo>
                    <a:cubicBezTo>
                      <a:pt x="167223" y="2395470"/>
                      <a:pt x="0" y="2228247"/>
                      <a:pt x="0" y="2021968"/>
                    </a:cubicBezTo>
                    <a:lnTo>
                      <a:pt x="0" y="373502"/>
                    </a:lnTo>
                    <a:cubicBezTo>
                      <a:pt x="0" y="167223"/>
                      <a:pt x="167223" y="0"/>
                      <a:pt x="3735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1205568" y="1506197"/>
              <a:ext cx="1730815" cy="1182560"/>
              <a:chOff x="2716277" y="4127679"/>
              <a:chExt cx="3996145" cy="2730321"/>
            </a:xfrm>
            <a:grpFill/>
          </p:grpSpPr>
          <p:sp>
            <p:nvSpPr>
              <p:cNvPr id="281" name="Freeform 280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2" name="Rounded Rectangle 281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3" name="Rounded Rectangle 282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4" name="Rounded Rectangle 283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5" name="Rounded Rectangle 284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6" name="Rounded Rectangle 285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7" name="Rounded Rectangle 286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2936383" y="1189804"/>
              <a:ext cx="1077762" cy="736369"/>
              <a:chOff x="2716277" y="4127679"/>
              <a:chExt cx="3996145" cy="2730321"/>
            </a:xfrm>
            <a:grpFill/>
          </p:grpSpPr>
          <p:sp>
            <p:nvSpPr>
              <p:cNvPr id="274" name="Freeform 273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5" name="Rounded Rectangle 274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6" name="Rounded Rectangle 275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7" name="Rounded Rectangle 276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8" name="Rounded Rectangle 277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9" name="Rounded Rectangle 278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0" name="Rounded Rectangle 279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3" name="Freeform 272"/>
            <p:cNvSpPr/>
            <p:nvPr/>
          </p:nvSpPr>
          <p:spPr>
            <a:xfrm rot="18354229">
              <a:off x="3268175" y="1889914"/>
              <a:ext cx="579483" cy="868842"/>
            </a:xfrm>
            <a:custGeom>
              <a:avLst/>
              <a:gdLst>
                <a:gd name="connsiteX0" fmla="*/ 936719 w 1873438"/>
                <a:gd name="connsiteY0" fmla="*/ 0 h 2808922"/>
                <a:gd name="connsiteX1" fmla="*/ 1873438 w 1873438"/>
                <a:gd name="connsiteY1" fmla="*/ 2395470 h 2808922"/>
                <a:gd name="connsiteX2" fmla="*/ 1065508 w 1873438"/>
                <a:gd name="connsiteY2" fmla="*/ 2024044 h 2808922"/>
                <a:gd name="connsiteX3" fmla="*/ 1065508 w 1873438"/>
                <a:gd name="connsiteY3" fmla="*/ 2808922 h 2808922"/>
                <a:gd name="connsiteX4" fmla="*/ 807930 w 1873438"/>
                <a:gd name="connsiteY4" fmla="*/ 2808922 h 2808922"/>
                <a:gd name="connsiteX5" fmla="*/ 807930 w 1873438"/>
                <a:gd name="connsiteY5" fmla="*/ 2024044 h 2808922"/>
                <a:gd name="connsiteX6" fmla="*/ 0 w 1873438"/>
                <a:gd name="connsiteY6" fmla="*/ 2395470 h 28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438" h="2808922">
                  <a:moveTo>
                    <a:pt x="936719" y="0"/>
                  </a:moveTo>
                  <a:lnTo>
                    <a:pt x="1873438" y="2395470"/>
                  </a:lnTo>
                  <a:lnTo>
                    <a:pt x="1065508" y="2024044"/>
                  </a:lnTo>
                  <a:lnTo>
                    <a:pt x="1065508" y="2808922"/>
                  </a:lnTo>
                  <a:lnTo>
                    <a:pt x="807930" y="2808922"/>
                  </a:lnTo>
                  <a:lnTo>
                    <a:pt x="807930" y="2024044"/>
                  </a:lnTo>
                  <a:lnTo>
                    <a:pt x="0" y="23954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5146569" y="5382077"/>
            <a:ext cx="1827860" cy="1083352"/>
            <a:chOff x="59174" y="723921"/>
            <a:chExt cx="5086459" cy="3014687"/>
          </a:xfrm>
          <a:solidFill>
            <a:srgbClr val="FF8529"/>
          </a:solidFill>
        </p:grpSpPr>
        <p:grpSp>
          <p:nvGrpSpPr>
            <p:cNvPr id="250" name="Group 249"/>
            <p:cNvGrpSpPr/>
            <p:nvPr/>
          </p:nvGrpSpPr>
          <p:grpSpPr>
            <a:xfrm>
              <a:off x="59174" y="723921"/>
              <a:ext cx="5086459" cy="3014687"/>
              <a:chOff x="59174" y="723921"/>
              <a:chExt cx="5086459" cy="3014687"/>
            </a:xfrm>
            <a:grpFill/>
          </p:grpSpPr>
          <p:sp>
            <p:nvSpPr>
              <p:cNvPr id="268" name="Freeform 267"/>
              <p:cNvSpPr/>
              <p:nvPr/>
            </p:nvSpPr>
            <p:spPr>
              <a:xfrm rot="10800000">
                <a:off x="59174" y="3287846"/>
                <a:ext cx="5086459" cy="450762"/>
              </a:xfrm>
              <a:custGeom>
                <a:avLst/>
                <a:gdLst>
                  <a:gd name="connsiteX0" fmla="*/ 2748857 w 5086459"/>
                  <a:gd name="connsiteY0" fmla="*/ 264018 h 450762"/>
                  <a:gd name="connsiteX1" fmla="*/ 2776178 w 5086459"/>
                  <a:gd name="connsiteY1" fmla="*/ 252702 h 450762"/>
                  <a:gd name="connsiteX2" fmla="*/ 2787494 w 5086459"/>
                  <a:gd name="connsiteY2" fmla="*/ 225382 h 450762"/>
                  <a:gd name="connsiteX3" fmla="*/ 2787494 w 5086459"/>
                  <a:gd name="connsiteY3" fmla="*/ 225382 h 450762"/>
                  <a:gd name="connsiteX4" fmla="*/ 2787494 w 5086459"/>
                  <a:gd name="connsiteY4" fmla="*/ 225381 h 450762"/>
                  <a:gd name="connsiteX5" fmla="*/ 2787494 w 5086459"/>
                  <a:gd name="connsiteY5" fmla="*/ 225382 h 450762"/>
                  <a:gd name="connsiteX6" fmla="*/ 2776178 w 5086459"/>
                  <a:gd name="connsiteY6" fmla="*/ 198061 h 450762"/>
                  <a:gd name="connsiteX7" fmla="*/ 2748857 w 5086459"/>
                  <a:gd name="connsiteY7" fmla="*/ 186745 h 450762"/>
                  <a:gd name="connsiteX8" fmla="*/ 2337604 w 5086459"/>
                  <a:gd name="connsiteY8" fmla="*/ 186744 h 450762"/>
                  <a:gd name="connsiteX9" fmla="*/ 2298967 w 5086459"/>
                  <a:gd name="connsiteY9" fmla="*/ 225381 h 450762"/>
                  <a:gd name="connsiteX10" fmla="*/ 2298966 w 5086459"/>
                  <a:gd name="connsiteY10" fmla="*/ 225381 h 450762"/>
                  <a:gd name="connsiteX11" fmla="*/ 2337603 w 5086459"/>
                  <a:gd name="connsiteY11" fmla="*/ 264018 h 450762"/>
                  <a:gd name="connsiteX12" fmla="*/ 5086459 w 5086459"/>
                  <a:gd name="connsiteY12" fmla="*/ 450762 h 450762"/>
                  <a:gd name="connsiteX13" fmla="*/ 0 w 5086459"/>
                  <a:gd name="connsiteY13" fmla="*/ 450762 h 450762"/>
                  <a:gd name="connsiteX14" fmla="*/ 0 w 5086459"/>
                  <a:gd name="connsiteY14" fmla="*/ 225381 h 450762"/>
                  <a:gd name="connsiteX15" fmla="*/ 225381 w 5086459"/>
                  <a:gd name="connsiteY15" fmla="*/ 0 h 450762"/>
                  <a:gd name="connsiteX16" fmla="*/ 4861078 w 5086459"/>
                  <a:gd name="connsiteY16" fmla="*/ 0 h 450762"/>
                  <a:gd name="connsiteX17" fmla="*/ 5086459 w 5086459"/>
                  <a:gd name="connsiteY17" fmla="*/ 225381 h 45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86459" h="450762">
                    <a:moveTo>
                      <a:pt x="2748857" y="264018"/>
                    </a:moveTo>
                    <a:cubicBezTo>
                      <a:pt x="2759527" y="264018"/>
                      <a:pt x="2769186" y="259694"/>
                      <a:pt x="2776178" y="252702"/>
                    </a:cubicBezTo>
                    <a:lnTo>
                      <a:pt x="2787494" y="225382"/>
                    </a:lnTo>
                    <a:lnTo>
                      <a:pt x="2787494" y="225382"/>
                    </a:lnTo>
                    <a:lnTo>
                      <a:pt x="2787494" y="225381"/>
                    </a:lnTo>
                    <a:lnTo>
                      <a:pt x="2787494" y="225382"/>
                    </a:lnTo>
                    <a:lnTo>
                      <a:pt x="2776178" y="198061"/>
                    </a:lnTo>
                    <a:cubicBezTo>
                      <a:pt x="2769186" y="191070"/>
                      <a:pt x="2759527" y="186745"/>
                      <a:pt x="2748857" y="186745"/>
                    </a:cubicBezTo>
                    <a:lnTo>
                      <a:pt x="2337604" y="186744"/>
                    </a:lnTo>
                    <a:cubicBezTo>
                      <a:pt x="2316265" y="186744"/>
                      <a:pt x="2298967" y="204042"/>
                      <a:pt x="2298967" y="225381"/>
                    </a:cubicBezTo>
                    <a:lnTo>
                      <a:pt x="2298966" y="225381"/>
                    </a:lnTo>
                    <a:cubicBezTo>
                      <a:pt x="2298966" y="246720"/>
                      <a:pt x="2316264" y="264018"/>
                      <a:pt x="2337603" y="264018"/>
                    </a:cubicBezTo>
                    <a:close/>
                    <a:moveTo>
                      <a:pt x="5086459" y="450762"/>
                    </a:moveTo>
                    <a:lnTo>
                      <a:pt x="0" y="450762"/>
                    </a:lnTo>
                    <a:lnTo>
                      <a:pt x="0" y="225381"/>
                    </a:lnTo>
                    <a:cubicBezTo>
                      <a:pt x="0" y="100907"/>
                      <a:pt x="100907" y="0"/>
                      <a:pt x="225381" y="0"/>
                    </a:cubicBezTo>
                    <a:lnTo>
                      <a:pt x="4861078" y="0"/>
                    </a:lnTo>
                    <a:cubicBezTo>
                      <a:pt x="4985552" y="0"/>
                      <a:pt x="5086459" y="100907"/>
                      <a:pt x="5086459" y="225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Freeform 268"/>
              <p:cNvSpPr/>
              <p:nvPr/>
            </p:nvSpPr>
            <p:spPr>
              <a:xfrm>
                <a:off x="754286" y="723921"/>
                <a:ext cx="3696237" cy="2395470"/>
              </a:xfrm>
              <a:custGeom>
                <a:avLst/>
                <a:gdLst>
                  <a:gd name="connsiteX0" fmla="*/ 535695 w 3696237"/>
                  <a:gd name="connsiteY0" fmla="*/ 305873 h 2395470"/>
                  <a:gd name="connsiteX1" fmla="*/ 321969 w 3696237"/>
                  <a:gd name="connsiteY1" fmla="*/ 519599 h 2395470"/>
                  <a:gd name="connsiteX2" fmla="*/ 321969 w 3696237"/>
                  <a:gd name="connsiteY2" fmla="*/ 1875870 h 2395470"/>
                  <a:gd name="connsiteX3" fmla="*/ 535695 w 3696237"/>
                  <a:gd name="connsiteY3" fmla="*/ 2089596 h 2395470"/>
                  <a:gd name="connsiteX4" fmla="*/ 3160191 w 3696237"/>
                  <a:gd name="connsiteY4" fmla="*/ 2089596 h 2395470"/>
                  <a:gd name="connsiteX5" fmla="*/ 3373917 w 3696237"/>
                  <a:gd name="connsiteY5" fmla="*/ 1875870 h 2395470"/>
                  <a:gd name="connsiteX6" fmla="*/ 3373917 w 3696237"/>
                  <a:gd name="connsiteY6" fmla="*/ 519599 h 2395470"/>
                  <a:gd name="connsiteX7" fmla="*/ 3160191 w 3696237"/>
                  <a:gd name="connsiteY7" fmla="*/ 305873 h 2395470"/>
                  <a:gd name="connsiteX8" fmla="*/ 373502 w 3696237"/>
                  <a:gd name="connsiteY8" fmla="*/ 0 h 2395470"/>
                  <a:gd name="connsiteX9" fmla="*/ 3322735 w 3696237"/>
                  <a:gd name="connsiteY9" fmla="*/ 0 h 2395470"/>
                  <a:gd name="connsiteX10" fmla="*/ 3696237 w 3696237"/>
                  <a:gd name="connsiteY10" fmla="*/ 373502 h 2395470"/>
                  <a:gd name="connsiteX11" fmla="*/ 3696237 w 3696237"/>
                  <a:gd name="connsiteY11" fmla="*/ 2021968 h 2395470"/>
                  <a:gd name="connsiteX12" fmla="*/ 3322735 w 3696237"/>
                  <a:gd name="connsiteY12" fmla="*/ 2395470 h 2395470"/>
                  <a:gd name="connsiteX13" fmla="*/ 373502 w 3696237"/>
                  <a:gd name="connsiteY13" fmla="*/ 2395470 h 2395470"/>
                  <a:gd name="connsiteX14" fmla="*/ 0 w 3696237"/>
                  <a:gd name="connsiteY14" fmla="*/ 2021968 h 2395470"/>
                  <a:gd name="connsiteX15" fmla="*/ 0 w 3696237"/>
                  <a:gd name="connsiteY15" fmla="*/ 373502 h 2395470"/>
                  <a:gd name="connsiteX16" fmla="*/ 373502 w 3696237"/>
                  <a:gd name="connsiteY16" fmla="*/ 0 h 23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96237" h="2395470">
                    <a:moveTo>
                      <a:pt x="535695" y="305873"/>
                    </a:moveTo>
                    <a:cubicBezTo>
                      <a:pt x="417657" y="305873"/>
                      <a:pt x="321969" y="401561"/>
                      <a:pt x="321969" y="519599"/>
                    </a:cubicBezTo>
                    <a:lnTo>
                      <a:pt x="321969" y="1875870"/>
                    </a:lnTo>
                    <a:cubicBezTo>
                      <a:pt x="321969" y="1993908"/>
                      <a:pt x="417657" y="2089596"/>
                      <a:pt x="535695" y="2089596"/>
                    </a:cubicBezTo>
                    <a:lnTo>
                      <a:pt x="3160191" y="2089596"/>
                    </a:lnTo>
                    <a:cubicBezTo>
                      <a:pt x="3278229" y="2089596"/>
                      <a:pt x="3373917" y="1993908"/>
                      <a:pt x="3373917" y="1875870"/>
                    </a:cubicBezTo>
                    <a:lnTo>
                      <a:pt x="3373917" y="519599"/>
                    </a:lnTo>
                    <a:cubicBezTo>
                      <a:pt x="3373917" y="401561"/>
                      <a:pt x="3278229" y="305873"/>
                      <a:pt x="3160191" y="305873"/>
                    </a:cubicBezTo>
                    <a:close/>
                    <a:moveTo>
                      <a:pt x="373502" y="0"/>
                    </a:moveTo>
                    <a:lnTo>
                      <a:pt x="3322735" y="0"/>
                    </a:lnTo>
                    <a:cubicBezTo>
                      <a:pt x="3529014" y="0"/>
                      <a:pt x="3696237" y="167223"/>
                      <a:pt x="3696237" y="373502"/>
                    </a:cubicBezTo>
                    <a:lnTo>
                      <a:pt x="3696237" y="2021968"/>
                    </a:lnTo>
                    <a:cubicBezTo>
                      <a:pt x="3696237" y="2228247"/>
                      <a:pt x="3529014" y="2395470"/>
                      <a:pt x="3322735" y="2395470"/>
                    </a:cubicBezTo>
                    <a:lnTo>
                      <a:pt x="373502" y="2395470"/>
                    </a:lnTo>
                    <a:cubicBezTo>
                      <a:pt x="167223" y="2395470"/>
                      <a:pt x="0" y="2228247"/>
                      <a:pt x="0" y="2021968"/>
                    </a:cubicBezTo>
                    <a:lnTo>
                      <a:pt x="0" y="373502"/>
                    </a:lnTo>
                    <a:cubicBezTo>
                      <a:pt x="0" y="167223"/>
                      <a:pt x="167223" y="0"/>
                      <a:pt x="3735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1" name="Group 250"/>
            <p:cNvGrpSpPr/>
            <p:nvPr/>
          </p:nvGrpSpPr>
          <p:grpSpPr>
            <a:xfrm>
              <a:off x="1205568" y="1506197"/>
              <a:ext cx="1730815" cy="1182560"/>
              <a:chOff x="2716277" y="4127679"/>
              <a:chExt cx="3996145" cy="2730321"/>
            </a:xfrm>
            <a:grpFill/>
          </p:grpSpPr>
          <p:sp>
            <p:nvSpPr>
              <p:cNvPr id="261" name="Freeform 260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Rounded Rectangle 261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Rounded Rectangle 262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Rounded Rectangle 263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5" name="Rounded Rectangle 264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6" name="Rounded Rectangle 265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7" name="Rounded Rectangle 266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2" name="Group 251"/>
            <p:cNvGrpSpPr/>
            <p:nvPr/>
          </p:nvGrpSpPr>
          <p:grpSpPr>
            <a:xfrm>
              <a:off x="2936383" y="1189804"/>
              <a:ext cx="1077762" cy="736369"/>
              <a:chOff x="2716277" y="4127679"/>
              <a:chExt cx="3996145" cy="2730321"/>
            </a:xfrm>
            <a:grpFill/>
          </p:grpSpPr>
          <p:sp>
            <p:nvSpPr>
              <p:cNvPr id="254" name="Freeform 253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Rounded Rectangle 254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6" name="Rounded Rectangle 255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7" name="Rounded Rectangle 256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Rounded Rectangle 257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Rounded Rectangle 258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Rounded Rectangle 259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3" name="Freeform 252"/>
            <p:cNvSpPr/>
            <p:nvPr/>
          </p:nvSpPr>
          <p:spPr>
            <a:xfrm rot="18354229">
              <a:off x="3268175" y="1889914"/>
              <a:ext cx="579483" cy="868842"/>
            </a:xfrm>
            <a:custGeom>
              <a:avLst/>
              <a:gdLst>
                <a:gd name="connsiteX0" fmla="*/ 936719 w 1873438"/>
                <a:gd name="connsiteY0" fmla="*/ 0 h 2808922"/>
                <a:gd name="connsiteX1" fmla="*/ 1873438 w 1873438"/>
                <a:gd name="connsiteY1" fmla="*/ 2395470 h 2808922"/>
                <a:gd name="connsiteX2" fmla="*/ 1065508 w 1873438"/>
                <a:gd name="connsiteY2" fmla="*/ 2024044 h 2808922"/>
                <a:gd name="connsiteX3" fmla="*/ 1065508 w 1873438"/>
                <a:gd name="connsiteY3" fmla="*/ 2808922 h 2808922"/>
                <a:gd name="connsiteX4" fmla="*/ 807930 w 1873438"/>
                <a:gd name="connsiteY4" fmla="*/ 2808922 h 2808922"/>
                <a:gd name="connsiteX5" fmla="*/ 807930 w 1873438"/>
                <a:gd name="connsiteY5" fmla="*/ 2024044 h 2808922"/>
                <a:gd name="connsiteX6" fmla="*/ 0 w 1873438"/>
                <a:gd name="connsiteY6" fmla="*/ 2395470 h 28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438" h="2808922">
                  <a:moveTo>
                    <a:pt x="936719" y="0"/>
                  </a:moveTo>
                  <a:lnTo>
                    <a:pt x="1873438" y="2395470"/>
                  </a:lnTo>
                  <a:lnTo>
                    <a:pt x="1065508" y="2024044"/>
                  </a:lnTo>
                  <a:lnTo>
                    <a:pt x="1065508" y="2808922"/>
                  </a:lnTo>
                  <a:lnTo>
                    <a:pt x="807930" y="2808922"/>
                  </a:lnTo>
                  <a:lnTo>
                    <a:pt x="807930" y="2024044"/>
                  </a:lnTo>
                  <a:lnTo>
                    <a:pt x="0" y="23954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7420558" y="5382077"/>
            <a:ext cx="1827860" cy="1083352"/>
            <a:chOff x="59174" y="723921"/>
            <a:chExt cx="5086459" cy="3014687"/>
          </a:xfrm>
          <a:solidFill>
            <a:srgbClr val="FF8529"/>
          </a:solidFill>
        </p:grpSpPr>
        <p:grpSp>
          <p:nvGrpSpPr>
            <p:cNvPr id="230" name="Group 229"/>
            <p:cNvGrpSpPr/>
            <p:nvPr/>
          </p:nvGrpSpPr>
          <p:grpSpPr>
            <a:xfrm>
              <a:off x="59174" y="723921"/>
              <a:ext cx="5086459" cy="3014687"/>
              <a:chOff x="59174" y="723921"/>
              <a:chExt cx="5086459" cy="3014687"/>
            </a:xfrm>
            <a:grpFill/>
          </p:grpSpPr>
          <p:sp>
            <p:nvSpPr>
              <p:cNvPr id="248" name="Freeform 247"/>
              <p:cNvSpPr/>
              <p:nvPr/>
            </p:nvSpPr>
            <p:spPr>
              <a:xfrm rot="10800000">
                <a:off x="59174" y="3287846"/>
                <a:ext cx="5086459" cy="450762"/>
              </a:xfrm>
              <a:custGeom>
                <a:avLst/>
                <a:gdLst>
                  <a:gd name="connsiteX0" fmla="*/ 2748857 w 5086459"/>
                  <a:gd name="connsiteY0" fmla="*/ 264018 h 450762"/>
                  <a:gd name="connsiteX1" fmla="*/ 2776178 w 5086459"/>
                  <a:gd name="connsiteY1" fmla="*/ 252702 h 450762"/>
                  <a:gd name="connsiteX2" fmla="*/ 2787494 w 5086459"/>
                  <a:gd name="connsiteY2" fmla="*/ 225382 h 450762"/>
                  <a:gd name="connsiteX3" fmla="*/ 2787494 w 5086459"/>
                  <a:gd name="connsiteY3" fmla="*/ 225382 h 450762"/>
                  <a:gd name="connsiteX4" fmla="*/ 2787494 w 5086459"/>
                  <a:gd name="connsiteY4" fmla="*/ 225381 h 450762"/>
                  <a:gd name="connsiteX5" fmla="*/ 2787494 w 5086459"/>
                  <a:gd name="connsiteY5" fmla="*/ 225382 h 450762"/>
                  <a:gd name="connsiteX6" fmla="*/ 2776178 w 5086459"/>
                  <a:gd name="connsiteY6" fmla="*/ 198061 h 450762"/>
                  <a:gd name="connsiteX7" fmla="*/ 2748857 w 5086459"/>
                  <a:gd name="connsiteY7" fmla="*/ 186745 h 450762"/>
                  <a:gd name="connsiteX8" fmla="*/ 2337604 w 5086459"/>
                  <a:gd name="connsiteY8" fmla="*/ 186744 h 450762"/>
                  <a:gd name="connsiteX9" fmla="*/ 2298967 w 5086459"/>
                  <a:gd name="connsiteY9" fmla="*/ 225381 h 450762"/>
                  <a:gd name="connsiteX10" fmla="*/ 2298966 w 5086459"/>
                  <a:gd name="connsiteY10" fmla="*/ 225381 h 450762"/>
                  <a:gd name="connsiteX11" fmla="*/ 2337603 w 5086459"/>
                  <a:gd name="connsiteY11" fmla="*/ 264018 h 450762"/>
                  <a:gd name="connsiteX12" fmla="*/ 5086459 w 5086459"/>
                  <a:gd name="connsiteY12" fmla="*/ 450762 h 450762"/>
                  <a:gd name="connsiteX13" fmla="*/ 0 w 5086459"/>
                  <a:gd name="connsiteY13" fmla="*/ 450762 h 450762"/>
                  <a:gd name="connsiteX14" fmla="*/ 0 w 5086459"/>
                  <a:gd name="connsiteY14" fmla="*/ 225381 h 450762"/>
                  <a:gd name="connsiteX15" fmla="*/ 225381 w 5086459"/>
                  <a:gd name="connsiteY15" fmla="*/ 0 h 450762"/>
                  <a:gd name="connsiteX16" fmla="*/ 4861078 w 5086459"/>
                  <a:gd name="connsiteY16" fmla="*/ 0 h 450762"/>
                  <a:gd name="connsiteX17" fmla="*/ 5086459 w 5086459"/>
                  <a:gd name="connsiteY17" fmla="*/ 225381 h 45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86459" h="450762">
                    <a:moveTo>
                      <a:pt x="2748857" y="264018"/>
                    </a:moveTo>
                    <a:cubicBezTo>
                      <a:pt x="2759527" y="264018"/>
                      <a:pt x="2769186" y="259694"/>
                      <a:pt x="2776178" y="252702"/>
                    </a:cubicBezTo>
                    <a:lnTo>
                      <a:pt x="2787494" y="225382"/>
                    </a:lnTo>
                    <a:lnTo>
                      <a:pt x="2787494" y="225382"/>
                    </a:lnTo>
                    <a:lnTo>
                      <a:pt x="2787494" y="225381"/>
                    </a:lnTo>
                    <a:lnTo>
                      <a:pt x="2787494" y="225382"/>
                    </a:lnTo>
                    <a:lnTo>
                      <a:pt x="2776178" y="198061"/>
                    </a:lnTo>
                    <a:cubicBezTo>
                      <a:pt x="2769186" y="191070"/>
                      <a:pt x="2759527" y="186745"/>
                      <a:pt x="2748857" y="186745"/>
                    </a:cubicBezTo>
                    <a:lnTo>
                      <a:pt x="2337604" y="186744"/>
                    </a:lnTo>
                    <a:cubicBezTo>
                      <a:pt x="2316265" y="186744"/>
                      <a:pt x="2298967" y="204042"/>
                      <a:pt x="2298967" y="225381"/>
                    </a:cubicBezTo>
                    <a:lnTo>
                      <a:pt x="2298966" y="225381"/>
                    </a:lnTo>
                    <a:cubicBezTo>
                      <a:pt x="2298966" y="246720"/>
                      <a:pt x="2316264" y="264018"/>
                      <a:pt x="2337603" y="264018"/>
                    </a:cubicBezTo>
                    <a:close/>
                    <a:moveTo>
                      <a:pt x="5086459" y="450762"/>
                    </a:moveTo>
                    <a:lnTo>
                      <a:pt x="0" y="450762"/>
                    </a:lnTo>
                    <a:lnTo>
                      <a:pt x="0" y="225381"/>
                    </a:lnTo>
                    <a:cubicBezTo>
                      <a:pt x="0" y="100907"/>
                      <a:pt x="100907" y="0"/>
                      <a:pt x="225381" y="0"/>
                    </a:cubicBezTo>
                    <a:lnTo>
                      <a:pt x="4861078" y="0"/>
                    </a:lnTo>
                    <a:cubicBezTo>
                      <a:pt x="4985552" y="0"/>
                      <a:pt x="5086459" y="100907"/>
                      <a:pt x="5086459" y="225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Freeform 248"/>
              <p:cNvSpPr/>
              <p:nvPr/>
            </p:nvSpPr>
            <p:spPr>
              <a:xfrm>
                <a:off x="754286" y="723921"/>
                <a:ext cx="3696237" cy="2395470"/>
              </a:xfrm>
              <a:custGeom>
                <a:avLst/>
                <a:gdLst>
                  <a:gd name="connsiteX0" fmla="*/ 535695 w 3696237"/>
                  <a:gd name="connsiteY0" fmla="*/ 305873 h 2395470"/>
                  <a:gd name="connsiteX1" fmla="*/ 321969 w 3696237"/>
                  <a:gd name="connsiteY1" fmla="*/ 519599 h 2395470"/>
                  <a:gd name="connsiteX2" fmla="*/ 321969 w 3696237"/>
                  <a:gd name="connsiteY2" fmla="*/ 1875870 h 2395470"/>
                  <a:gd name="connsiteX3" fmla="*/ 535695 w 3696237"/>
                  <a:gd name="connsiteY3" fmla="*/ 2089596 h 2395470"/>
                  <a:gd name="connsiteX4" fmla="*/ 3160191 w 3696237"/>
                  <a:gd name="connsiteY4" fmla="*/ 2089596 h 2395470"/>
                  <a:gd name="connsiteX5" fmla="*/ 3373917 w 3696237"/>
                  <a:gd name="connsiteY5" fmla="*/ 1875870 h 2395470"/>
                  <a:gd name="connsiteX6" fmla="*/ 3373917 w 3696237"/>
                  <a:gd name="connsiteY6" fmla="*/ 519599 h 2395470"/>
                  <a:gd name="connsiteX7" fmla="*/ 3160191 w 3696237"/>
                  <a:gd name="connsiteY7" fmla="*/ 305873 h 2395470"/>
                  <a:gd name="connsiteX8" fmla="*/ 373502 w 3696237"/>
                  <a:gd name="connsiteY8" fmla="*/ 0 h 2395470"/>
                  <a:gd name="connsiteX9" fmla="*/ 3322735 w 3696237"/>
                  <a:gd name="connsiteY9" fmla="*/ 0 h 2395470"/>
                  <a:gd name="connsiteX10" fmla="*/ 3696237 w 3696237"/>
                  <a:gd name="connsiteY10" fmla="*/ 373502 h 2395470"/>
                  <a:gd name="connsiteX11" fmla="*/ 3696237 w 3696237"/>
                  <a:gd name="connsiteY11" fmla="*/ 2021968 h 2395470"/>
                  <a:gd name="connsiteX12" fmla="*/ 3322735 w 3696237"/>
                  <a:gd name="connsiteY12" fmla="*/ 2395470 h 2395470"/>
                  <a:gd name="connsiteX13" fmla="*/ 373502 w 3696237"/>
                  <a:gd name="connsiteY13" fmla="*/ 2395470 h 2395470"/>
                  <a:gd name="connsiteX14" fmla="*/ 0 w 3696237"/>
                  <a:gd name="connsiteY14" fmla="*/ 2021968 h 2395470"/>
                  <a:gd name="connsiteX15" fmla="*/ 0 w 3696237"/>
                  <a:gd name="connsiteY15" fmla="*/ 373502 h 2395470"/>
                  <a:gd name="connsiteX16" fmla="*/ 373502 w 3696237"/>
                  <a:gd name="connsiteY16" fmla="*/ 0 h 23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96237" h="2395470">
                    <a:moveTo>
                      <a:pt x="535695" y="305873"/>
                    </a:moveTo>
                    <a:cubicBezTo>
                      <a:pt x="417657" y="305873"/>
                      <a:pt x="321969" y="401561"/>
                      <a:pt x="321969" y="519599"/>
                    </a:cubicBezTo>
                    <a:lnTo>
                      <a:pt x="321969" y="1875870"/>
                    </a:lnTo>
                    <a:cubicBezTo>
                      <a:pt x="321969" y="1993908"/>
                      <a:pt x="417657" y="2089596"/>
                      <a:pt x="535695" y="2089596"/>
                    </a:cubicBezTo>
                    <a:lnTo>
                      <a:pt x="3160191" y="2089596"/>
                    </a:lnTo>
                    <a:cubicBezTo>
                      <a:pt x="3278229" y="2089596"/>
                      <a:pt x="3373917" y="1993908"/>
                      <a:pt x="3373917" y="1875870"/>
                    </a:cubicBezTo>
                    <a:lnTo>
                      <a:pt x="3373917" y="519599"/>
                    </a:lnTo>
                    <a:cubicBezTo>
                      <a:pt x="3373917" y="401561"/>
                      <a:pt x="3278229" y="305873"/>
                      <a:pt x="3160191" y="305873"/>
                    </a:cubicBezTo>
                    <a:close/>
                    <a:moveTo>
                      <a:pt x="373502" y="0"/>
                    </a:moveTo>
                    <a:lnTo>
                      <a:pt x="3322735" y="0"/>
                    </a:lnTo>
                    <a:cubicBezTo>
                      <a:pt x="3529014" y="0"/>
                      <a:pt x="3696237" y="167223"/>
                      <a:pt x="3696237" y="373502"/>
                    </a:cubicBezTo>
                    <a:lnTo>
                      <a:pt x="3696237" y="2021968"/>
                    </a:lnTo>
                    <a:cubicBezTo>
                      <a:pt x="3696237" y="2228247"/>
                      <a:pt x="3529014" y="2395470"/>
                      <a:pt x="3322735" y="2395470"/>
                    </a:cubicBezTo>
                    <a:lnTo>
                      <a:pt x="373502" y="2395470"/>
                    </a:lnTo>
                    <a:cubicBezTo>
                      <a:pt x="167223" y="2395470"/>
                      <a:pt x="0" y="2228247"/>
                      <a:pt x="0" y="2021968"/>
                    </a:cubicBezTo>
                    <a:lnTo>
                      <a:pt x="0" y="373502"/>
                    </a:lnTo>
                    <a:cubicBezTo>
                      <a:pt x="0" y="167223"/>
                      <a:pt x="167223" y="0"/>
                      <a:pt x="3735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1205568" y="1506197"/>
              <a:ext cx="1730815" cy="1182560"/>
              <a:chOff x="2716277" y="4127679"/>
              <a:chExt cx="3996145" cy="2730321"/>
            </a:xfrm>
            <a:grpFill/>
          </p:grpSpPr>
          <p:sp>
            <p:nvSpPr>
              <p:cNvPr id="241" name="Freeform 240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Rounded Rectangle 241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Rounded Rectangle 242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4" name="Rounded Rectangle 243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Rounded Rectangle 244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Rounded Rectangle 245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Rounded Rectangle 246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2936383" y="1189804"/>
              <a:ext cx="1077762" cy="736369"/>
              <a:chOff x="2716277" y="4127679"/>
              <a:chExt cx="3996145" cy="2730321"/>
            </a:xfrm>
            <a:grpFill/>
          </p:grpSpPr>
          <p:sp>
            <p:nvSpPr>
              <p:cNvPr id="234" name="Freeform 233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5" name="Rounded Rectangle 234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6" name="Rounded Rectangle 235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7" name="Rounded Rectangle 236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Rounded Rectangle 237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Rounded Rectangle 238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Rounded Rectangle 239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3" name="Freeform 232"/>
            <p:cNvSpPr/>
            <p:nvPr/>
          </p:nvSpPr>
          <p:spPr>
            <a:xfrm rot="18354229">
              <a:off x="3268175" y="1889914"/>
              <a:ext cx="579483" cy="868842"/>
            </a:xfrm>
            <a:custGeom>
              <a:avLst/>
              <a:gdLst>
                <a:gd name="connsiteX0" fmla="*/ 936719 w 1873438"/>
                <a:gd name="connsiteY0" fmla="*/ 0 h 2808922"/>
                <a:gd name="connsiteX1" fmla="*/ 1873438 w 1873438"/>
                <a:gd name="connsiteY1" fmla="*/ 2395470 h 2808922"/>
                <a:gd name="connsiteX2" fmla="*/ 1065508 w 1873438"/>
                <a:gd name="connsiteY2" fmla="*/ 2024044 h 2808922"/>
                <a:gd name="connsiteX3" fmla="*/ 1065508 w 1873438"/>
                <a:gd name="connsiteY3" fmla="*/ 2808922 h 2808922"/>
                <a:gd name="connsiteX4" fmla="*/ 807930 w 1873438"/>
                <a:gd name="connsiteY4" fmla="*/ 2808922 h 2808922"/>
                <a:gd name="connsiteX5" fmla="*/ 807930 w 1873438"/>
                <a:gd name="connsiteY5" fmla="*/ 2024044 h 2808922"/>
                <a:gd name="connsiteX6" fmla="*/ 0 w 1873438"/>
                <a:gd name="connsiteY6" fmla="*/ 2395470 h 28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438" h="2808922">
                  <a:moveTo>
                    <a:pt x="936719" y="0"/>
                  </a:moveTo>
                  <a:lnTo>
                    <a:pt x="1873438" y="2395470"/>
                  </a:lnTo>
                  <a:lnTo>
                    <a:pt x="1065508" y="2024044"/>
                  </a:lnTo>
                  <a:lnTo>
                    <a:pt x="1065508" y="2808922"/>
                  </a:lnTo>
                  <a:lnTo>
                    <a:pt x="807930" y="2808922"/>
                  </a:lnTo>
                  <a:lnTo>
                    <a:pt x="807930" y="2024044"/>
                  </a:lnTo>
                  <a:lnTo>
                    <a:pt x="0" y="23954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9694548" y="5382077"/>
            <a:ext cx="1827860" cy="1083352"/>
            <a:chOff x="59174" y="723921"/>
            <a:chExt cx="5086459" cy="3014687"/>
          </a:xfrm>
          <a:solidFill>
            <a:srgbClr val="FF8529"/>
          </a:solidFill>
        </p:grpSpPr>
        <p:grpSp>
          <p:nvGrpSpPr>
            <p:cNvPr id="210" name="Group 209"/>
            <p:cNvGrpSpPr/>
            <p:nvPr/>
          </p:nvGrpSpPr>
          <p:grpSpPr>
            <a:xfrm>
              <a:off x="59174" y="723921"/>
              <a:ext cx="5086459" cy="3014687"/>
              <a:chOff x="59174" y="723921"/>
              <a:chExt cx="5086459" cy="3014687"/>
            </a:xfrm>
            <a:grpFill/>
          </p:grpSpPr>
          <p:sp>
            <p:nvSpPr>
              <p:cNvPr id="228" name="Freeform 227"/>
              <p:cNvSpPr/>
              <p:nvPr/>
            </p:nvSpPr>
            <p:spPr>
              <a:xfrm rot="10800000">
                <a:off x="59174" y="3287846"/>
                <a:ext cx="5086459" cy="450762"/>
              </a:xfrm>
              <a:custGeom>
                <a:avLst/>
                <a:gdLst>
                  <a:gd name="connsiteX0" fmla="*/ 2748857 w 5086459"/>
                  <a:gd name="connsiteY0" fmla="*/ 264018 h 450762"/>
                  <a:gd name="connsiteX1" fmla="*/ 2776178 w 5086459"/>
                  <a:gd name="connsiteY1" fmla="*/ 252702 h 450762"/>
                  <a:gd name="connsiteX2" fmla="*/ 2787494 w 5086459"/>
                  <a:gd name="connsiteY2" fmla="*/ 225382 h 450762"/>
                  <a:gd name="connsiteX3" fmla="*/ 2787494 w 5086459"/>
                  <a:gd name="connsiteY3" fmla="*/ 225382 h 450762"/>
                  <a:gd name="connsiteX4" fmla="*/ 2787494 w 5086459"/>
                  <a:gd name="connsiteY4" fmla="*/ 225381 h 450762"/>
                  <a:gd name="connsiteX5" fmla="*/ 2787494 w 5086459"/>
                  <a:gd name="connsiteY5" fmla="*/ 225382 h 450762"/>
                  <a:gd name="connsiteX6" fmla="*/ 2776178 w 5086459"/>
                  <a:gd name="connsiteY6" fmla="*/ 198061 h 450762"/>
                  <a:gd name="connsiteX7" fmla="*/ 2748857 w 5086459"/>
                  <a:gd name="connsiteY7" fmla="*/ 186745 h 450762"/>
                  <a:gd name="connsiteX8" fmla="*/ 2337604 w 5086459"/>
                  <a:gd name="connsiteY8" fmla="*/ 186744 h 450762"/>
                  <a:gd name="connsiteX9" fmla="*/ 2298967 w 5086459"/>
                  <a:gd name="connsiteY9" fmla="*/ 225381 h 450762"/>
                  <a:gd name="connsiteX10" fmla="*/ 2298966 w 5086459"/>
                  <a:gd name="connsiteY10" fmla="*/ 225381 h 450762"/>
                  <a:gd name="connsiteX11" fmla="*/ 2337603 w 5086459"/>
                  <a:gd name="connsiteY11" fmla="*/ 264018 h 450762"/>
                  <a:gd name="connsiteX12" fmla="*/ 5086459 w 5086459"/>
                  <a:gd name="connsiteY12" fmla="*/ 450762 h 450762"/>
                  <a:gd name="connsiteX13" fmla="*/ 0 w 5086459"/>
                  <a:gd name="connsiteY13" fmla="*/ 450762 h 450762"/>
                  <a:gd name="connsiteX14" fmla="*/ 0 w 5086459"/>
                  <a:gd name="connsiteY14" fmla="*/ 225381 h 450762"/>
                  <a:gd name="connsiteX15" fmla="*/ 225381 w 5086459"/>
                  <a:gd name="connsiteY15" fmla="*/ 0 h 450762"/>
                  <a:gd name="connsiteX16" fmla="*/ 4861078 w 5086459"/>
                  <a:gd name="connsiteY16" fmla="*/ 0 h 450762"/>
                  <a:gd name="connsiteX17" fmla="*/ 5086459 w 5086459"/>
                  <a:gd name="connsiteY17" fmla="*/ 225381 h 45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086459" h="450762">
                    <a:moveTo>
                      <a:pt x="2748857" y="264018"/>
                    </a:moveTo>
                    <a:cubicBezTo>
                      <a:pt x="2759527" y="264018"/>
                      <a:pt x="2769186" y="259694"/>
                      <a:pt x="2776178" y="252702"/>
                    </a:cubicBezTo>
                    <a:lnTo>
                      <a:pt x="2787494" y="225382"/>
                    </a:lnTo>
                    <a:lnTo>
                      <a:pt x="2787494" y="225382"/>
                    </a:lnTo>
                    <a:lnTo>
                      <a:pt x="2787494" y="225381"/>
                    </a:lnTo>
                    <a:lnTo>
                      <a:pt x="2787494" y="225382"/>
                    </a:lnTo>
                    <a:lnTo>
                      <a:pt x="2776178" y="198061"/>
                    </a:lnTo>
                    <a:cubicBezTo>
                      <a:pt x="2769186" y="191070"/>
                      <a:pt x="2759527" y="186745"/>
                      <a:pt x="2748857" y="186745"/>
                    </a:cubicBezTo>
                    <a:lnTo>
                      <a:pt x="2337604" y="186744"/>
                    </a:lnTo>
                    <a:cubicBezTo>
                      <a:pt x="2316265" y="186744"/>
                      <a:pt x="2298967" y="204042"/>
                      <a:pt x="2298967" y="225381"/>
                    </a:cubicBezTo>
                    <a:lnTo>
                      <a:pt x="2298966" y="225381"/>
                    </a:lnTo>
                    <a:cubicBezTo>
                      <a:pt x="2298966" y="246720"/>
                      <a:pt x="2316264" y="264018"/>
                      <a:pt x="2337603" y="264018"/>
                    </a:cubicBezTo>
                    <a:close/>
                    <a:moveTo>
                      <a:pt x="5086459" y="450762"/>
                    </a:moveTo>
                    <a:lnTo>
                      <a:pt x="0" y="450762"/>
                    </a:lnTo>
                    <a:lnTo>
                      <a:pt x="0" y="225381"/>
                    </a:lnTo>
                    <a:cubicBezTo>
                      <a:pt x="0" y="100907"/>
                      <a:pt x="100907" y="0"/>
                      <a:pt x="225381" y="0"/>
                    </a:cubicBezTo>
                    <a:lnTo>
                      <a:pt x="4861078" y="0"/>
                    </a:lnTo>
                    <a:cubicBezTo>
                      <a:pt x="4985552" y="0"/>
                      <a:pt x="5086459" y="100907"/>
                      <a:pt x="5086459" y="225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9" name="Freeform 228"/>
              <p:cNvSpPr/>
              <p:nvPr/>
            </p:nvSpPr>
            <p:spPr>
              <a:xfrm>
                <a:off x="754286" y="723921"/>
                <a:ext cx="3696237" cy="2395470"/>
              </a:xfrm>
              <a:custGeom>
                <a:avLst/>
                <a:gdLst>
                  <a:gd name="connsiteX0" fmla="*/ 535695 w 3696237"/>
                  <a:gd name="connsiteY0" fmla="*/ 305873 h 2395470"/>
                  <a:gd name="connsiteX1" fmla="*/ 321969 w 3696237"/>
                  <a:gd name="connsiteY1" fmla="*/ 519599 h 2395470"/>
                  <a:gd name="connsiteX2" fmla="*/ 321969 w 3696237"/>
                  <a:gd name="connsiteY2" fmla="*/ 1875870 h 2395470"/>
                  <a:gd name="connsiteX3" fmla="*/ 535695 w 3696237"/>
                  <a:gd name="connsiteY3" fmla="*/ 2089596 h 2395470"/>
                  <a:gd name="connsiteX4" fmla="*/ 3160191 w 3696237"/>
                  <a:gd name="connsiteY4" fmla="*/ 2089596 h 2395470"/>
                  <a:gd name="connsiteX5" fmla="*/ 3373917 w 3696237"/>
                  <a:gd name="connsiteY5" fmla="*/ 1875870 h 2395470"/>
                  <a:gd name="connsiteX6" fmla="*/ 3373917 w 3696237"/>
                  <a:gd name="connsiteY6" fmla="*/ 519599 h 2395470"/>
                  <a:gd name="connsiteX7" fmla="*/ 3160191 w 3696237"/>
                  <a:gd name="connsiteY7" fmla="*/ 305873 h 2395470"/>
                  <a:gd name="connsiteX8" fmla="*/ 373502 w 3696237"/>
                  <a:gd name="connsiteY8" fmla="*/ 0 h 2395470"/>
                  <a:gd name="connsiteX9" fmla="*/ 3322735 w 3696237"/>
                  <a:gd name="connsiteY9" fmla="*/ 0 h 2395470"/>
                  <a:gd name="connsiteX10" fmla="*/ 3696237 w 3696237"/>
                  <a:gd name="connsiteY10" fmla="*/ 373502 h 2395470"/>
                  <a:gd name="connsiteX11" fmla="*/ 3696237 w 3696237"/>
                  <a:gd name="connsiteY11" fmla="*/ 2021968 h 2395470"/>
                  <a:gd name="connsiteX12" fmla="*/ 3322735 w 3696237"/>
                  <a:gd name="connsiteY12" fmla="*/ 2395470 h 2395470"/>
                  <a:gd name="connsiteX13" fmla="*/ 373502 w 3696237"/>
                  <a:gd name="connsiteY13" fmla="*/ 2395470 h 2395470"/>
                  <a:gd name="connsiteX14" fmla="*/ 0 w 3696237"/>
                  <a:gd name="connsiteY14" fmla="*/ 2021968 h 2395470"/>
                  <a:gd name="connsiteX15" fmla="*/ 0 w 3696237"/>
                  <a:gd name="connsiteY15" fmla="*/ 373502 h 2395470"/>
                  <a:gd name="connsiteX16" fmla="*/ 373502 w 3696237"/>
                  <a:gd name="connsiteY16" fmla="*/ 0 h 239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96237" h="2395470">
                    <a:moveTo>
                      <a:pt x="535695" y="305873"/>
                    </a:moveTo>
                    <a:cubicBezTo>
                      <a:pt x="417657" y="305873"/>
                      <a:pt x="321969" y="401561"/>
                      <a:pt x="321969" y="519599"/>
                    </a:cubicBezTo>
                    <a:lnTo>
                      <a:pt x="321969" y="1875870"/>
                    </a:lnTo>
                    <a:cubicBezTo>
                      <a:pt x="321969" y="1993908"/>
                      <a:pt x="417657" y="2089596"/>
                      <a:pt x="535695" y="2089596"/>
                    </a:cubicBezTo>
                    <a:lnTo>
                      <a:pt x="3160191" y="2089596"/>
                    </a:lnTo>
                    <a:cubicBezTo>
                      <a:pt x="3278229" y="2089596"/>
                      <a:pt x="3373917" y="1993908"/>
                      <a:pt x="3373917" y="1875870"/>
                    </a:cubicBezTo>
                    <a:lnTo>
                      <a:pt x="3373917" y="519599"/>
                    </a:lnTo>
                    <a:cubicBezTo>
                      <a:pt x="3373917" y="401561"/>
                      <a:pt x="3278229" y="305873"/>
                      <a:pt x="3160191" y="305873"/>
                    </a:cubicBezTo>
                    <a:close/>
                    <a:moveTo>
                      <a:pt x="373502" y="0"/>
                    </a:moveTo>
                    <a:lnTo>
                      <a:pt x="3322735" y="0"/>
                    </a:lnTo>
                    <a:cubicBezTo>
                      <a:pt x="3529014" y="0"/>
                      <a:pt x="3696237" y="167223"/>
                      <a:pt x="3696237" y="373502"/>
                    </a:cubicBezTo>
                    <a:lnTo>
                      <a:pt x="3696237" y="2021968"/>
                    </a:lnTo>
                    <a:cubicBezTo>
                      <a:pt x="3696237" y="2228247"/>
                      <a:pt x="3529014" y="2395470"/>
                      <a:pt x="3322735" y="2395470"/>
                    </a:cubicBezTo>
                    <a:lnTo>
                      <a:pt x="373502" y="2395470"/>
                    </a:lnTo>
                    <a:cubicBezTo>
                      <a:pt x="167223" y="2395470"/>
                      <a:pt x="0" y="2228247"/>
                      <a:pt x="0" y="2021968"/>
                    </a:cubicBezTo>
                    <a:lnTo>
                      <a:pt x="0" y="373502"/>
                    </a:lnTo>
                    <a:cubicBezTo>
                      <a:pt x="0" y="167223"/>
                      <a:pt x="167223" y="0"/>
                      <a:pt x="3735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1205568" y="1506197"/>
              <a:ext cx="1730815" cy="1182560"/>
              <a:chOff x="2716277" y="4127679"/>
              <a:chExt cx="3996145" cy="2730321"/>
            </a:xfrm>
            <a:grpFill/>
          </p:grpSpPr>
          <p:sp>
            <p:nvSpPr>
              <p:cNvPr id="221" name="Freeform 220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Rounded Rectangle 221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Rounded Rectangle 222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Rounded Rectangle 223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5" name="Rounded Rectangle 224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Rounded Rectangle 225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7" name="Rounded Rectangle 226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2936383" y="1189804"/>
              <a:ext cx="1077762" cy="736369"/>
              <a:chOff x="2716277" y="4127679"/>
              <a:chExt cx="3996145" cy="2730321"/>
            </a:xfrm>
            <a:grpFill/>
          </p:grpSpPr>
          <p:sp>
            <p:nvSpPr>
              <p:cNvPr id="214" name="Freeform 213"/>
              <p:cNvSpPr/>
              <p:nvPr/>
            </p:nvSpPr>
            <p:spPr>
              <a:xfrm>
                <a:off x="2716277" y="4127679"/>
                <a:ext cx="3996145" cy="2730321"/>
              </a:xfrm>
              <a:custGeom>
                <a:avLst/>
                <a:gdLst>
                  <a:gd name="connsiteX0" fmla="*/ 400882 w 3996145"/>
                  <a:gd name="connsiteY0" fmla="*/ 740535 h 2730321"/>
                  <a:gd name="connsiteX1" fmla="*/ 298061 w 3996145"/>
                  <a:gd name="connsiteY1" fmla="*/ 843356 h 2730321"/>
                  <a:gd name="connsiteX2" fmla="*/ 298061 w 3996145"/>
                  <a:gd name="connsiteY2" fmla="*/ 2341462 h 2730321"/>
                  <a:gd name="connsiteX3" fmla="*/ 400882 w 3996145"/>
                  <a:gd name="connsiteY3" fmla="*/ 2444283 h 2730321"/>
                  <a:gd name="connsiteX4" fmla="*/ 3595262 w 3996145"/>
                  <a:gd name="connsiteY4" fmla="*/ 2444283 h 2730321"/>
                  <a:gd name="connsiteX5" fmla="*/ 3698083 w 3996145"/>
                  <a:gd name="connsiteY5" fmla="*/ 2341462 h 2730321"/>
                  <a:gd name="connsiteX6" fmla="*/ 3698083 w 3996145"/>
                  <a:gd name="connsiteY6" fmla="*/ 843356 h 2730321"/>
                  <a:gd name="connsiteX7" fmla="*/ 3595262 w 3996145"/>
                  <a:gd name="connsiteY7" fmla="*/ 740535 h 2730321"/>
                  <a:gd name="connsiteX8" fmla="*/ 287639 w 3996145"/>
                  <a:gd name="connsiteY8" fmla="*/ 0 h 2730321"/>
                  <a:gd name="connsiteX9" fmla="*/ 3708506 w 3996145"/>
                  <a:gd name="connsiteY9" fmla="*/ 0 h 2730321"/>
                  <a:gd name="connsiteX10" fmla="*/ 3996145 w 3996145"/>
                  <a:gd name="connsiteY10" fmla="*/ 287639 h 2730321"/>
                  <a:gd name="connsiteX11" fmla="*/ 3996145 w 3996145"/>
                  <a:gd name="connsiteY11" fmla="*/ 2442682 h 2730321"/>
                  <a:gd name="connsiteX12" fmla="*/ 3708506 w 3996145"/>
                  <a:gd name="connsiteY12" fmla="*/ 2730321 h 2730321"/>
                  <a:gd name="connsiteX13" fmla="*/ 287639 w 3996145"/>
                  <a:gd name="connsiteY13" fmla="*/ 2730321 h 2730321"/>
                  <a:gd name="connsiteX14" fmla="*/ 0 w 3996145"/>
                  <a:gd name="connsiteY14" fmla="*/ 2442682 h 2730321"/>
                  <a:gd name="connsiteX15" fmla="*/ 0 w 3996145"/>
                  <a:gd name="connsiteY15" fmla="*/ 287639 h 2730321"/>
                  <a:gd name="connsiteX16" fmla="*/ 287639 w 3996145"/>
                  <a:gd name="connsiteY16" fmla="*/ 0 h 273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6145" h="2730321">
                    <a:moveTo>
                      <a:pt x="400882" y="740535"/>
                    </a:moveTo>
                    <a:cubicBezTo>
                      <a:pt x="344096" y="740535"/>
                      <a:pt x="298061" y="786570"/>
                      <a:pt x="298061" y="843356"/>
                    </a:cubicBezTo>
                    <a:lnTo>
                      <a:pt x="298061" y="2341462"/>
                    </a:lnTo>
                    <a:cubicBezTo>
                      <a:pt x="298061" y="2398248"/>
                      <a:pt x="344096" y="2444283"/>
                      <a:pt x="400882" y="2444283"/>
                    </a:cubicBezTo>
                    <a:lnTo>
                      <a:pt x="3595262" y="2444283"/>
                    </a:lnTo>
                    <a:cubicBezTo>
                      <a:pt x="3652048" y="2444283"/>
                      <a:pt x="3698083" y="2398248"/>
                      <a:pt x="3698083" y="2341462"/>
                    </a:cubicBezTo>
                    <a:lnTo>
                      <a:pt x="3698083" y="843356"/>
                    </a:lnTo>
                    <a:cubicBezTo>
                      <a:pt x="3698083" y="786570"/>
                      <a:pt x="3652048" y="740535"/>
                      <a:pt x="3595262" y="740535"/>
                    </a:cubicBezTo>
                    <a:close/>
                    <a:moveTo>
                      <a:pt x="287639" y="0"/>
                    </a:moveTo>
                    <a:lnTo>
                      <a:pt x="3708506" y="0"/>
                    </a:lnTo>
                    <a:cubicBezTo>
                      <a:pt x="3867365" y="0"/>
                      <a:pt x="3996145" y="128780"/>
                      <a:pt x="3996145" y="287639"/>
                    </a:cubicBezTo>
                    <a:lnTo>
                      <a:pt x="3996145" y="2442682"/>
                    </a:lnTo>
                    <a:cubicBezTo>
                      <a:pt x="3996145" y="2601541"/>
                      <a:pt x="3867365" y="2730321"/>
                      <a:pt x="3708506" y="2730321"/>
                    </a:cubicBezTo>
                    <a:lnTo>
                      <a:pt x="287639" y="2730321"/>
                    </a:lnTo>
                    <a:cubicBezTo>
                      <a:pt x="128780" y="2730321"/>
                      <a:pt x="0" y="2601541"/>
                      <a:pt x="0" y="2442682"/>
                    </a:cubicBezTo>
                    <a:lnTo>
                      <a:pt x="0" y="287639"/>
                    </a:lnTo>
                    <a:cubicBezTo>
                      <a:pt x="0" y="128780"/>
                      <a:pt x="128780" y="0"/>
                      <a:pt x="2876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Rounded Rectangle 214"/>
              <p:cNvSpPr/>
              <p:nvPr/>
            </p:nvSpPr>
            <p:spPr>
              <a:xfrm>
                <a:off x="3246946" y="5097328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6" name="Rounded Rectangle 215"/>
              <p:cNvSpPr/>
              <p:nvPr/>
            </p:nvSpPr>
            <p:spPr>
              <a:xfrm>
                <a:off x="3695883" y="5097328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7" name="Rounded Rectangle 216"/>
              <p:cNvSpPr/>
              <p:nvPr/>
            </p:nvSpPr>
            <p:spPr>
              <a:xfrm>
                <a:off x="3246946" y="5573847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8" name="Rounded Rectangle 217"/>
              <p:cNvSpPr/>
              <p:nvPr/>
            </p:nvSpPr>
            <p:spPr>
              <a:xfrm>
                <a:off x="3695883" y="5573847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Rounded Rectangle 218"/>
              <p:cNvSpPr/>
              <p:nvPr/>
            </p:nvSpPr>
            <p:spPr>
              <a:xfrm>
                <a:off x="3246946" y="6050366"/>
                <a:ext cx="301752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Rounded Rectangle 219"/>
              <p:cNvSpPr/>
              <p:nvPr/>
            </p:nvSpPr>
            <p:spPr>
              <a:xfrm>
                <a:off x="3695883" y="6050366"/>
                <a:ext cx="2468880" cy="298921"/>
              </a:xfrm>
              <a:prstGeom prst="roundRect">
                <a:avLst>
                  <a:gd name="adj" fmla="val 187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3" name="Freeform 212"/>
            <p:cNvSpPr/>
            <p:nvPr/>
          </p:nvSpPr>
          <p:spPr>
            <a:xfrm rot="18354229">
              <a:off x="3268175" y="1889914"/>
              <a:ext cx="579483" cy="868842"/>
            </a:xfrm>
            <a:custGeom>
              <a:avLst/>
              <a:gdLst>
                <a:gd name="connsiteX0" fmla="*/ 936719 w 1873438"/>
                <a:gd name="connsiteY0" fmla="*/ 0 h 2808922"/>
                <a:gd name="connsiteX1" fmla="*/ 1873438 w 1873438"/>
                <a:gd name="connsiteY1" fmla="*/ 2395470 h 2808922"/>
                <a:gd name="connsiteX2" fmla="*/ 1065508 w 1873438"/>
                <a:gd name="connsiteY2" fmla="*/ 2024044 h 2808922"/>
                <a:gd name="connsiteX3" fmla="*/ 1065508 w 1873438"/>
                <a:gd name="connsiteY3" fmla="*/ 2808922 h 2808922"/>
                <a:gd name="connsiteX4" fmla="*/ 807930 w 1873438"/>
                <a:gd name="connsiteY4" fmla="*/ 2808922 h 2808922"/>
                <a:gd name="connsiteX5" fmla="*/ 807930 w 1873438"/>
                <a:gd name="connsiteY5" fmla="*/ 2024044 h 2808922"/>
                <a:gd name="connsiteX6" fmla="*/ 0 w 1873438"/>
                <a:gd name="connsiteY6" fmla="*/ 2395470 h 280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438" h="2808922">
                  <a:moveTo>
                    <a:pt x="936719" y="0"/>
                  </a:moveTo>
                  <a:lnTo>
                    <a:pt x="1873438" y="2395470"/>
                  </a:lnTo>
                  <a:lnTo>
                    <a:pt x="1065508" y="2024044"/>
                  </a:lnTo>
                  <a:lnTo>
                    <a:pt x="1065508" y="2808922"/>
                  </a:lnTo>
                  <a:lnTo>
                    <a:pt x="807930" y="2808922"/>
                  </a:lnTo>
                  <a:lnTo>
                    <a:pt x="807930" y="2024044"/>
                  </a:lnTo>
                  <a:lnTo>
                    <a:pt x="0" y="23954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4504905" y="2423567"/>
            <a:ext cx="3111187" cy="2697136"/>
            <a:chOff x="3869739" y="871753"/>
            <a:chExt cx="3647419" cy="3162004"/>
          </a:xfrm>
          <a:solidFill>
            <a:srgbClr val="FF8529"/>
          </a:solidFill>
        </p:grpSpPr>
        <p:sp>
          <p:nvSpPr>
            <p:cNvPr id="202" name="Freeform 201"/>
            <p:cNvSpPr/>
            <p:nvPr/>
          </p:nvSpPr>
          <p:spPr>
            <a:xfrm>
              <a:off x="3869739" y="871753"/>
              <a:ext cx="3647419" cy="3162004"/>
            </a:xfrm>
            <a:custGeom>
              <a:avLst/>
              <a:gdLst>
                <a:gd name="connsiteX0" fmla="*/ 1514524 w 3647419"/>
                <a:gd name="connsiteY0" fmla="*/ 2562225 h 3162004"/>
                <a:gd name="connsiteX1" fmla="*/ 1514524 w 3647419"/>
                <a:gd name="connsiteY1" fmla="*/ 2891690 h 3162004"/>
                <a:gd name="connsiteX2" fmla="*/ 2113285 w 3647419"/>
                <a:gd name="connsiteY2" fmla="*/ 2891690 h 3162004"/>
                <a:gd name="connsiteX3" fmla="*/ 2113285 w 3647419"/>
                <a:gd name="connsiteY3" fmla="*/ 2562225 h 3162004"/>
                <a:gd name="connsiteX4" fmla="*/ 641886 w 3647419"/>
                <a:gd name="connsiteY4" fmla="*/ 582215 h 3162004"/>
                <a:gd name="connsiteX5" fmla="*/ 609565 w 3647419"/>
                <a:gd name="connsiteY5" fmla="*/ 614536 h 3162004"/>
                <a:gd name="connsiteX6" fmla="*/ 609565 w 3647419"/>
                <a:gd name="connsiteY6" fmla="*/ 1777430 h 3162004"/>
                <a:gd name="connsiteX7" fmla="*/ 641886 w 3647419"/>
                <a:gd name="connsiteY7" fmla="*/ 1809751 h 3162004"/>
                <a:gd name="connsiteX8" fmla="*/ 3000404 w 3647419"/>
                <a:gd name="connsiteY8" fmla="*/ 1809751 h 3162004"/>
                <a:gd name="connsiteX9" fmla="*/ 3032725 w 3647419"/>
                <a:gd name="connsiteY9" fmla="*/ 1777430 h 3162004"/>
                <a:gd name="connsiteX10" fmla="*/ 3032725 w 3647419"/>
                <a:gd name="connsiteY10" fmla="*/ 614536 h 3162004"/>
                <a:gd name="connsiteX11" fmla="*/ 3000404 w 3647419"/>
                <a:gd name="connsiteY11" fmla="*/ 582215 h 3162004"/>
                <a:gd name="connsiteX12" fmla="*/ 617064 w 3647419"/>
                <a:gd name="connsiteY12" fmla="*/ 438150 h 3162004"/>
                <a:gd name="connsiteX13" fmla="*/ 3044782 w 3647419"/>
                <a:gd name="connsiteY13" fmla="*/ 438150 h 3162004"/>
                <a:gd name="connsiteX14" fmla="*/ 3202523 w 3647419"/>
                <a:gd name="connsiteY14" fmla="*/ 595891 h 3162004"/>
                <a:gd name="connsiteX15" fmla="*/ 3202523 w 3647419"/>
                <a:gd name="connsiteY15" fmla="*/ 1798313 h 3162004"/>
                <a:gd name="connsiteX16" fmla="*/ 3044782 w 3647419"/>
                <a:gd name="connsiteY16" fmla="*/ 1956054 h 3162004"/>
                <a:gd name="connsiteX17" fmla="*/ 617064 w 3647419"/>
                <a:gd name="connsiteY17" fmla="*/ 1956054 h 3162004"/>
                <a:gd name="connsiteX18" fmla="*/ 459323 w 3647419"/>
                <a:gd name="connsiteY18" fmla="*/ 1798313 h 3162004"/>
                <a:gd name="connsiteX19" fmla="*/ 459323 w 3647419"/>
                <a:gd name="connsiteY19" fmla="*/ 595891 h 3162004"/>
                <a:gd name="connsiteX20" fmla="*/ 617064 w 3647419"/>
                <a:gd name="connsiteY20" fmla="*/ 438150 h 3162004"/>
                <a:gd name="connsiteX21" fmla="*/ 444119 w 3647419"/>
                <a:gd name="connsiteY21" fmla="*/ 297690 h 3162004"/>
                <a:gd name="connsiteX22" fmla="*/ 305916 w 3647419"/>
                <a:gd name="connsiteY22" fmla="*/ 435893 h 3162004"/>
                <a:gd name="connsiteX23" fmla="*/ 305916 w 3647419"/>
                <a:gd name="connsiteY23" fmla="*/ 2128748 h 3162004"/>
                <a:gd name="connsiteX24" fmla="*/ 444119 w 3647419"/>
                <a:gd name="connsiteY24" fmla="*/ 2266951 h 3162004"/>
                <a:gd name="connsiteX25" fmla="*/ 3203971 w 3647419"/>
                <a:gd name="connsiteY25" fmla="*/ 2266951 h 3162004"/>
                <a:gd name="connsiteX26" fmla="*/ 3342174 w 3647419"/>
                <a:gd name="connsiteY26" fmla="*/ 2128748 h 3162004"/>
                <a:gd name="connsiteX27" fmla="*/ 3342174 w 3647419"/>
                <a:gd name="connsiteY27" fmla="*/ 435893 h 3162004"/>
                <a:gd name="connsiteX28" fmla="*/ 3203971 w 3647419"/>
                <a:gd name="connsiteY28" fmla="*/ 297690 h 3162004"/>
                <a:gd name="connsiteX29" fmla="*/ 427687 w 3647419"/>
                <a:gd name="connsiteY29" fmla="*/ 0 h 3162004"/>
                <a:gd name="connsiteX30" fmla="*/ 3219732 w 3647419"/>
                <a:gd name="connsiteY30" fmla="*/ 0 h 3162004"/>
                <a:gd name="connsiteX31" fmla="*/ 3647419 w 3647419"/>
                <a:gd name="connsiteY31" fmla="*/ 427687 h 3162004"/>
                <a:gd name="connsiteX32" fmla="*/ 3647419 w 3647419"/>
                <a:gd name="connsiteY32" fmla="*/ 2134538 h 3162004"/>
                <a:gd name="connsiteX33" fmla="*/ 3219732 w 3647419"/>
                <a:gd name="connsiteY33" fmla="*/ 2562225 h 3162004"/>
                <a:gd name="connsiteX34" fmla="*/ 2264506 w 3647419"/>
                <a:gd name="connsiteY34" fmla="*/ 2562225 h 3162004"/>
                <a:gd name="connsiteX35" fmla="*/ 2264506 w 3647419"/>
                <a:gd name="connsiteY35" fmla="*/ 2891690 h 3162004"/>
                <a:gd name="connsiteX36" fmla="*/ 2770677 w 3647419"/>
                <a:gd name="connsiteY36" fmla="*/ 2891690 h 3162004"/>
                <a:gd name="connsiteX37" fmla="*/ 2905834 w 3647419"/>
                <a:gd name="connsiteY37" fmla="*/ 3026847 h 3162004"/>
                <a:gd name="connsiteX38" fmla="*/ 2770677 w 3647419"/>
                <a:gd name="connsiteY38" fmla="*/ 3162004 h 3162004"/>
                <a:gd name="connsiteX39" fmla="*/ 891168 w 3647419"/>
                <a:gd name="connsiteY39" fmla="*/ 3162004 h 3162004"/>
                <a:gd name="connsiteX40" fmla="*/ 756011 w 3647419"/>
                <a:gd name="connsiteY40" fmla="*/ 3026847 h 3162004"/>
                <a:gd name="connsiteX41" fmla="*/ 891168 w 3647419"/>
                <a:gd name="connsiteY41" fmla="*/ 2891690 h 3162004"/>
                <a:gd name="connsiteX42" fmla="*/ 1363303 w 3647419"/>
                <a:gd name="connsiteY42" fmla="*/ 2891690 h 3162004"/>
                <a:gd name="connsiteX43" fmla="*/ 1363303 w 3647419"/>
                <a:gd name="connsiteY43" fmla="*/ 2562225 h 3162004"/>
                <a:gd name="connsiteX44" fmla="*/ 427687 w 3647419"/>
                <a:gd name="connsiteY44" fmla="*/ 2562225 h 3162004"/>
                <a:gd name="connsiteX45" fmla="*/ 0 w 3647419"/>
                <a:gd name="connsiteY45" fmla="*/ 2134538 h 3162004"/>
                <a:gd name="connsiteX46" fmla="*/ 0 w 3647419"/>
                <a:gd name="connsiteY46" fmla="*/ 427687 h 3162004"/>
                <a:gd name="connsiteX47" fmla="*/ 427687 w 3647419"/>
                <a:gd name="connsiteY47" fmla="*/ 0 h 316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647419" h="3162004">
                  <a:moveTo>
                    <a:pt x="1514524" y="2562225"/>
                  </a:moveTo>
                  <a:lnTo>
                    <a:pt x="1514524" y="2891690"/>
                  </a:lnTo>
                  <a:lnTo>
                    <a:pt x="2113285" y="2891690"/>
                  </a:lnTo>
                  <a:lnTo>
                    <a:pt x="2113285" y="2562225"/>
                  </a:lnTo>
                  <a:close/>
                  <a:moveTo>
                    <a:pt x="641886" y="582215"/>
                  </a:moveTo>
                  <a:cubicBezTo>
                    <a:pt x="624036" y="582215"/>
                    <a:pt x="609565" y="596686"/>
                    <a:pt x="609565" y="614536"/>
                  </a:cubicBezTo>
                  <a:lnTo>
                    <a:pt x="609565" y="1777430"/>
                  </a:lnTo>
                  <a:cubicBezTo>
                    <a:pt x="609565" y="1795280"/>
                    <a:pt x="624036" y="1809751"/>
                    <a:pt x="641886" y="1809751"/>
                  </a:cubicBezTo>
                  <a:lnTo>
                    <a:pt x="3000404" y="1809751"/>
                  </a:lnTo>
                  <a:cubicBezTo>
                    <a:pt x="3018254" y="1809751"/>
                    <a:pt x="3032725" y="1795280"/>
                    <a:pt x="3032725" y="1777430"/>
                  </a:cubicBezTo>
                  <a:lnTo>
                    <a:pt x="3032725" y="614536"/>
                  </a:lnTo>
                  <a:cubicBezTo>
                    <a:pt x="3032725" y="596686"/>
                    <a:pt x="3018254" y="582215"/>
                    <a:pt x="3000404" y="582215"/>
                  </a:cubicBezTo>
                  <a:close/>
                  <a:moveTo>
                    <a:pt x="617064" y="438150"/>
                  </a:moveTo>
                  <a:lnTo>
                    <a:pt x="3044782" y="438150"/>
                  </a:lnTo>
                  <a:cubicBezTo>
                    <a:pt x="3131900" y="438150"/>
                    <a:pt x="3202523" y="508773"/>
                    <a:pt x="3202523" y="595891"/>
                  </a:cubicBezTo>
                  <a:lnTo>
                    <a:pt x="3202523" y="1798313"/>
                  </a:lnTo>
                  <a:cubicBezTo>
                    <a:pt x="3202523" y="1885431"/>
                    <a:pt x="3131900" y="1956054"/>
                    <a:pt x="3044782" y="1956054"/>
                  </a:cubicBezTo>
                  <a:lnTo>
                    <a:pt x="617064" y="1956054"/>
                  </a:lnTo>
                  <a:cubicBezTo>
                    <a:pt x="529946" y="1956054"/>
                    <a:pt x="459323" y="1885431"/>
                    <a:pt x="459323" y="1798313"/>
                  </a:cubicBezTo>
                  <a:lnTo>
                    <a:pt x="459323" y="595891"/>
                  </a:lnTo>
                  <a:cubicBezTo>
                    <a:pt x="459323" y="508773"/>
                    <a:pt x="529946" y="438150"/>
                    <a:pt x="617064" y="438150"/>
                  </a:cubicBezTo>
                  <a:close/>
                  <a:moveTo>
                    <a:pt x="444119" y="297690"/>
                  </a:moveTo>
                  <a:cubicBezTo>
                    <a:pt x="367792" y="297690"/>
                    <a:pt x="305916" y="359566"/>
                    <a:pt x="305916" y="435893"/>
                  </a:cubicBezTo>
                  <a:lnTo>
                    <a:pt x="305916" y="2128748"/>
                  </a:lnTo>
                  <a:cubicBezTo>
                    <a:pt x="305916" y="2205075"/>
                    <a:pt x="367792" y="2266951"/>
                    <a:pt x="444119" y="2266951"/>
                  </a:cubicBezTo>
                  <a:lnTo>
                    <a:pt x="3203971" y="2266951"/>
                  </a:lnTo>
                  <a:cubicBezTo>
                    <a:pt x="3280298" y="2266951"/>
                    <a:pt x="3342174" y="2205075"/>
                    <a:pt x="3342174" y="2128748"/>
                  </a:cubicBezTo>
                  <a:lnTo>
                    <a:pt x="3342174" y="435893"/>
                  </a:lnTo>
                  <a:cubicBezTo>
                    <a:pt x="3342174" y="359566"/>
                    <a:pt x="3280298" y="297690"/>
                    <a:pt x="3203971" y="297690"/>
                  </a:cubicBezTo>
                  <a:close/>
                  <a:moveTo>
                    <a:pt x="427687" y="0"/>
                  </a:moveTo>
                  <a:lnTo>
                    <a:pt x="3219732" y="0"/>
                  </a:lnTo>
                  <a:cubicBezTo>
                    <a:pt x="3455937" y="0"/>
                    <a:pt x="3647419" y="191482"/>
                    <a:pt x="3647419" y="427687"/>
                  </a:cubicBezTo>
                  <a:lnTo>
                    <a:pt x="3647419" y="2134538"/>
                  </a:lnTo>
                  <a:cubicBezTo>
                    <a:pt x="3647419" y="2370743"/>
                    <a:pt x="3455937" y="2562225"/>
                    <a:pt x="3219732" y="2562225"/>
                  </a:cubicBezTo>
                  <a:lnTo>
                    <a:pt x="2264506" y="2562225"/>
                  </a:lnTo>
                  <a:lnTo>
                    <a:pt x="2264506" y="2891690"/>
                  </a:lnTo>
                  <a:lnTo>
                    <a:pt x="2770677" y="2891690"/>
                  </a:lnTo>
                  <a:cubicBezTo>
                    <a:pt x="2845322" y="2891690"/>
                    <a:pt x="2905834" y="2952202"/>
                    <a:pt x="2905834" y="3026847"/>
                  </a:cubicBezTo>
                  <a:cubicBezTo>
                    <a:pt x="2905834" y="3101492"/>
                    <a:pt x="2845322" y="3162004"/>
                    <a:pt x="2770677" y="3162004"/>
                  </a:cubicBezTo>
                  <a:lnTo>
                    <a:pt x="891168" y="3162004"/>
                  </a:lnTo>
                  <a:cubicBezTo>
                    <a:pt x="816523" y="3162004"/>
                    <a:pt x="756011" y="3101492"/>
                    <a:pt x="756011" y="3026847"/>
                  </a:cubicBezTo>
                  <a:cubicBezTo>
                    <a:pt x="756011" y="2952202"/>
                    <a:pt x="816523" y="2891690"/>
                    <a:pt x="891168" y="2891690"/>
                  </a:cubicBezTo>
                  <a:lnTo>
                    <a:pt x="1363303" y="2891690"/>
                  </a:lnTo>
                  <a:lnTo>
                    <a:pt x="1363303" y="2562225"/>
                  </a:lnTo>
                  <a:lnTo>
                    <a:pt x="427687" y="2562225"/>
                  </a:lnTo>
                  <a:cubicBezTo>
                    <a:pt x="191482" y="2562225"/>
                    <a:pt x="0" y="2370743"/>
                    <a:pt x="0" y="2134538"/>
                  </a:cubicBezTo>
                  <a:lnTo>
                    <a:pt x="0" y="427687"/>
                  </a:lnTo>
                  <a:cubicBezTo>
                    <a:pt x="0" y="191482"/>
                    <a:pt x="191482" y="0"/>
                    <a:pt x="42768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4968409" y="1502215"/>
              <a:ext cx="1257574" cy="1149528"/>
              <a:chOff x="1841090" y="1425472"/>
              <a:chExt cx="1257574" cy="1149528"/>
            </a:xfrm>
            <a:grpFill/>
          </p:grpSpPr>
          <p:sp>
            <p:nvSpPr>
              <p:cNvPr id="204" name="Rounded Rectangle 203"/>
              <p:cNvSpPr/>
              <p:nvPr/>
            </p:nvSpPr>
            <p:spPr>
              <a:xfrm>
                <a:off x="2275704" y="1635564"/>
                <a:ext cx="822960" cy="1645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5" name="Rounded Rectangle 204"/>
              <p:cNvSpPr/>
              <p:nvPr/>
            </p:nvSpPr>
            <p:spPr>
              <a:xfrm>
                <a:off x="2275704" y="1933452"/>
                <a:ext cx="822960" cy="1645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6" name="Rounded Rectangle 205"/>
              <p:cNvSpPr/>
              <p:nvPr/>
            </p:nvSpPr>
            <p:spPr>
              <a:xfrm>
                <a:off x="2275702" y="2226221"/>
                <a:ext cx="822960" cy="16459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841090" y="1425472"/>
                <a:ext cx="641620" cy="541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8529"/>
                    </a:solidFill>
                    <a:latin typeface="Rockwell Extra Bold" panose="02060903040505020403" pitchFamily="18" charset="0"/>
                  </a:rPr>
                  <a:t>1</a:t>
                </a:r>
                <a:endParaRPr lang="en-US" sz="2400" dirty="0">
                  <a:solidFill>
                    <a:srgbClr val="FF8529"/>
                  </a:solidFill>
                  <a:latin typeface="Rockwell Extra Bold" panose="02060903040505020403" pitchFamily="18" charset="0"/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1841090" y="1729362"/>
                <a:ext cx="641620" cy="541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8529"/>
                    </a:solidFill>
                    <a:latin typeface="Rockwell Extra Bold" panose="02060903040505020403" pitchFamily="18" charset="0"/>
                  </a:rPr>
                  <a:t>2</a:t>
                </a: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>
                <a:off x="1841090" y="2033764"/>
                <a:ext cx="641620" cy="541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8529"/>
                    </a:solidFill>
                    <a:latin typeface="Rockwell Extra Bold" panose="02060903040505020403" pitchFamily="18" charset="0"/>
                  </a:rPr>
                  <a:t>3</a:t>
                </a:r>
              </a:p>
            </p:txBody>
          </p:sp>
        </p:grpSp>
      </p:grpSp>
      <p:pic>
        <p:nvPicPr>
          <p:cNvPr id="2" name="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" end="19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349" y="-794668"/>
            <a:ext cx="609600" cy="609600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8078">
            <a:off x="2709738" y="1370838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3504339" y="590663"/>
            <a:ext cx="1441325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7618">
            <a:off x="4973589" y="548499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995">
            <a:off x="8695150" y="1293040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7228270" y="511707"/>
            <a:ext cx="1441325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7618">
            <a:off x="6397946" y="526277"/>
            <a:ext cx="745339" cy="74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TextBox 152"/>
          <p:cNvSpPr txBox="1"/>
          <p:nvPr/>
        </p:nvSpPr>
        <p:spPr>
          <a:xfrm>
            <a:off x="4344481" y="1257838"/>
            <a:ext cx="350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gfa Rotis Sans Serif ExBd" panose="00000800000000000000" pitchFamily="2" charset="0"/>
              </a:rPr>
              <a:t>DEVOPS</a:t>
            </a:r>
            <a:endParaRPr lang="en-US" sz="5400" dirty="0">
              <a:solidFill>
                <a:schemeClr val="bg1"/>
              </a:solidFill>
              <a:latin typeface="Agfa Rotis Sans Serif ExB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0"/>
    </mc:Choice>
    <mc:Fallback xmlns="">
      <p:transition spd="slow" advTm="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7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7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7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7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7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8078">
            <a:off x="2709738" y="1370838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3504339" y="590663"/>
            <a:ext cx="1441325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7618">
            <a:off x="4973589" y="548499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4995">
            <a:off x="8695150" y="1293040"/>
            <a:ext cx="745339" cy="74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6195">
            <a:off x="7228270" y="511707"/>
            <a:ext cx="1441325" cy="14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7618">
            <a:off x="6397946" y="526277"/>
            <a:ext cx="745339" cy="74533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TextBox 152"/>
          <p:cNvSpPr txBox="1"/>
          <p:nvPr/>
        </p:nvSpPr>
        <p:spPr>
          <a:xfrm>
            <a:off x="4344481" y="1257838"/>
            <a:ext cx="3501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gfa Rotis Sans Serif ExBd" panose="00000800000000000000" pitchFamily="2" charset="0"/>
              </a:rPr>
              <a:t>DEVOPS</a:t>
            </a:r>
            <a:endParaRPr lang="en-US" sz="5400" dirty="0">
              <a:solidFill>
                <a:schemeClr val="bg1"/>
              </a:solidFill>
              <a:latin typeface="Agfa Rotis Sans Serif ExBd" panose="00000800000000000000" pitchFamily="2" charset="0"/>
            </a:endParaRPr>
          </a:p>
        </p:txBody>
      </p:sp>
      <p:sp>
        <p:nvSpPr>
          <p:cNvPr id="125" name="Freeform 124"/>
          <p:cNvSpPr/>
          <p:nvPr/>
        </p:nvSpPr>
        <p:spPr>
          <a:xfrm>
            <a:off x="711487" y="2515216"/>
            <a:ext cx="3647419" cy="3162004"/>
          </a:xfrm>
          <a:custGeom>
            <a:avLst/>
            <a:gdLst>
              <a:gd name="connsiteX0" fmla="*/ 1514524 w 3647419"/>
              <a:gd name="connsiteY0" fmla="*/ 2562225 h 3162004"/>
              <a:gd name="connsiteX1" fmla="*/ 1514524 w 3647419"/>
              <a:gd name="connsiteY1" fmla="*/ 2891690 h 3162004"/>
              <a:gd name="connsiteX2" fmla="*/ 2113285 w 3647419"/>
              <a:gd name="connsiteY2" fmla="*/ 2891690 h 3162004"/>
              <a:gd name="connsiteX3" fmla="*/ 2113285 w 3647419"/>
              <a:gd name="connsiteY3" fmla="*/ 2562225 h 3162004"/>
              <a:gd name="connsiteX4" fmla="*/ 641886 w 3647419"/>
              <a:gd name="connsiteY4" fmla="*/ 582215 h 3162004"/>
              <a:gd name="connsiteX5" fmla="*/ 609565 w 3647419"/>
              <a:gd name="connsiteY5" fmla="*/ 614536 h 3162004"/>
              <a:gd name="connsiteX6" fmla="*/ 609565 w 3647419"/>
              <a:gd name="connsiteY6" fmla="*/ 1777430 h 3162004"/>
              <a:gd name="connsiteX7" fmla="*/ 641886 w 3647419"/>
              <a:gd name="connsiteY7" fmla="*/ 1809751 h 3162004"/>
              <a:gd name="connsiteX8" fmla="*/ 3000404 w 3647419"/>
              <a:gd name="connsiteY8" fmla="*/ 1809751 h 3162004"/>
              <a:gd name="connsiteX9" fmla="*/ 3032725 w 3647419"/>
              <a:gd name="connsiteY9" fmla="*/ 1777430 h 3162004"/>
              <a:gd name="connsiteX10" fmla="*/ 3032725 w 3647419"/>
              <a:gd name="connsiteY10" fmla="*/ 614536 h 3162004"/>
              <a:gd name="connsiteX11" fmla="*/ 3000404 w 3647419"/>
              <a:gd name="connsiteY11" fmla="*/ 582215 h 3162004"/>
              <a:gd name="connsiteX12" fmla="*/ 617064 w 3647419"/>
              <a:gd name="connsiteY12" fmla="*/ 438150 h 3162004"/>
              <a:gd name="connsiteX13" fmla="*/ 3044782 w 3647419"/>
              <a:gd name="connsiteY13" fmla="*/ 438150 h 3162004"/>
              <a:gd name="connsiteX14" fmla="*/ 3202523 w 3647419"/>
              <a:gd name="connsiteY14" fmla="*/ 595891 h 3162004"/>
              <a:gd name="connsiteX15" fmla="*/ 3202523 w 3647419"/>
              <a:gd name="connsiteY15" fmla="*/ 1798313 h 3162004"/>
              <a:gd name="connsiteX16" fmla="*/ 3044782 w 3647419"/>
              <a:gd name="connsiteY16" fmla="*/ 1956054 h 3162004"/>
              <a:gd name="connsiteX17" fmla="*/ 617064 w 3647419"/>
              <a:gd name="connsiteY17" fmla="*/ 1956054 h 3162004"/>
              <a:gd name="connsiteX18" fmla="*/ 459323 w 3647419"/>
              <a:gd name="connsiteY18" fmla="*/ 1798313 h 3162004"/>
              <a:gd name="connsiteX19" fmla="*/ 459323 w 3647419"/>
              <a:gd name="connsiteY19" fmla="*/ 595891 h 3162004"/>
              <a:gd name="connsiteX20" fmla="*/ 617064 w 3647419"/>
              <a:gd name="connsiteY20" fmla="*/ 438150 h 3162004"/>
              <a:gd name="connsiteX21" fmla="*/ 444119 w 3647419"/>
              <a:gd name="connsiteY21" fmla="*/ 297690 h 3162004"/>
              <a:gd name="connsiteX22" fmla="*/ 305916 w 3647419"/>
              <a:gd name="connsiteY22" fmla="*/ 435893 h 3162004"/>
              <a:gd name="connsiteX23" fmla="*/ 305916 w 3647419"/>
              <a:gd name="connsiteY23" fmla="*/ 2128748 h 3162004"/>
              <a:gd name="connsiteX24" fmla="*/ 444119 w 3647419"/>
              <a:gd name="connsiteY24" fmla="*/ 2266951 h 3162004"/>
              <a:gd name="connsiteX25" fmla="*/ 3203971 w 3647419"/>
              <a:gd name="connsiteY25" fmla="*/ 2266951 h 3162004"/>
              <a:gd name="connsiteX26" fmla="*/ 3342174 w 3647419"/>
              <a:gd name="connsiteY26" fmla="*/ 2128748 h 3162004"/>
              <a:gd name="connsiteX27" fmla="*/ 3342174 w 3647419"/>
              <a:gd name="connsiteY27" fmla="*/ 435893 h 3162004"/>
              <a:gd name="connsiteX28" fmla="*/ 3203971 w 3647419"/>
              <a:gd name="connsiteY28" fmla="*/ 297690 h 3162004"/>
              <a:gd name="connsiteX29" fmla="*/ 427687 w 3647419"/>
              <a:gd name="connsiteY29" fmla="*/ 0 h 3162004"/>
              <a:gd name="connsiteX30" fmla="*/ 3219732 w 3647419"/>
              <a:gd name="connsiteY30" fmla="*/ 0 h 3162004"/>
              <a:gd name="connsiteX31" fmla="*/ 3647419 w 3647419"/>
              <a:gd name="connsiteY31" fmla="*/ 427687 h 3162004"/>
              <a:gd name="connsiteX32" fmla="*/ 3647419 w 3647419"/>
              <a:gd name="connsiteY32" fmla="*/ 2134538 h 3162004"/>
              <a:gd name="connsiteX33" fmla="*/ 3219732 w 3647419"/>
              <a:gd name="connsiteY33" fmla="*/ 2562225 h 3162004"/>
              <a:gd name="connsiteX34" fmla="*/ 2264506 w 3647419"/>
              <a:gd name="connsiteY34" fmla="*/ 2562225 h 3162004"/>
              <a:gd name="connsiteX35" fmla="*/ 2264506 w 3647419"/>
              <a:gd name="connsiteY35" fmla="*/ 2891690 h 3162004"/>
              <a:gd name="connsiteX36" fmla="*/ 2770677 w 3647419"/>
              <a:gd name="connsiteY36" fmla="*/ 2891690 h 3162004"/>
              <a:gd name="connsiteX37" fmla="*/ 2905834 w 3647419"/>
              <a:gd name="connsiteY37" fmla="*/ 3026847 h 3162004"/>
              <a:gd name="connsiteX38" fmla="*/ 2770677 w 3647419"/>
              <a:gd name="connsiteY38" fmla="*/ 3162004 h 3162004"/>
              <a:gd name="connsiteX39" fmla="*/ 891168 w 3647419"/>
              <a:gd name="connsiteY39" fmla="*/ 3162004 h 3162004"/>
              <a:gd name="connsiteX40" fmla="*/ 756011 w 3647419"/>
              <a:gd name="connsiteY40" fmla="*/ 3026847 h 3162004"/>
              <a:gd name="connsiteX41" fmla="*/ 891168 w 3647419"/>
              <a:gd name="connsiteY41" fmla="*/ 2891690 h 3162004"/>
              <a:gd name="connsiteX42" fmla="*/ 1363303 w 3647419"/>
              <a:gd name="connsiteY42" fmla="*/ 2891690 h 3162004"/>
              <a:gd name="connsiteX43" fmla="*/ 1363303 w 3647419"/>
              <a:gd name="connsiteY43" fmla="*/ 2562225 h 3162004"/>
              <a:gd name="connsiteX44" fmla="*/ 427687 w 3647419"/>
              <a:gd name="connsiteY44" fmla="*/ 2562225 h 3162004"/>
              <a:gd name="connsiteX45" fmla="*/ 0 w 3647419"/>
              <a:gd name="connsiteY45" fmla="*/ 2134538 h 3162004"/>
              <a:gd name="connsiteX46" fmla="*/ 0 w 3647419"/>
              <a:gd name="connsiteY46" fmla="*/ 427687 h 3162004"/>
              <a:gd name="connsiteX47" fmla="*/ 427687 w 3647419"/>
              <a:gd name="connsiteY47" fmla="*/ 0 h 316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647419" h="3162004">
                <a:moveTo>
                  <a:pt x="1514524" y="2562225"/>
                </a:moveTo>
                <a:lnTo>
                  <a:pt x="1514524" y="2891690"/>
                </a:lnTo>
                <a:lnTo>
                  <a:pt x="2113285" y="2891690"/>
                </a:lnTo>
                <a:lnTo>
                  <a:pt x="2113285" y="2562225"/>
                </a:lnTo>
                <a:close/>
                <a:moveTo>
                  <a:pt x="641886" y="582215"/>
                </a:moveTo>
                <a:cubicBezTo>
                  <a:pt x="624036" y="582215"/>
                  <a:pt x="609565" y="596686"/>
                  <a:pt x="609565" y="614536"/>
                </a:cubicBezTo>
                <a:lnTo>
                  <a:pt x="609565" y="1777430"/>
                </a:lnTo>
                <a:cubicBezTo>
                  <a:pt x="609565" y="1795280"/>
                  <a:pt x="624036" y="1809751"/>
                  <a:pt x="641886" y="1809751"/>
                </a:cubicBezTo>
                <a:lnTo>
                  <a:pt x="3000404" y="1809751"/>
                </a:lnTo>
                <a:cubicBezTo>
                  <a:pt x="3018254" y="1809751"/>
                  <a:pt x="3032725" y="1795280"/>
                  <a:pt x="3032725" y="1777430"/>
                </a:cubicBezTo>
                <a:lnTo>
                  <a:pt x="3032725" y="614536"/>
                </a:lnTo>
                <a:cubicBezTo>
                  <a:pt x="3032725" y="596686"/>
                  <a:pt x="3018254" y="582215"/>
                  <a:pt x="3000404" y="582215"/>
                </a:cubicBezTo>
                <a:close/>
                <a:moveTo>
                  <a:pt x="617064" y="438150"/>
                </a:moveTo>
                <a:lnTo>
                  <a:pt x="3044782" y="438150"/>
                </a:lnTo>
                <a:cubicBezTo>
                  <a:pt x="3131900" y="438150"/>
                  <a:pt x="3202523" y="508773"/>
                  <a:pt x="3202523" y="595891"/>
                </a:cubicBezTo>
                <a:lnTo>
                  <a:pt x="3202523" y="1798313"/>
                </a:lnTo>
                <a:cubicBezTo>
                  <a:pt x="3202523" y="1885431"/>
                  <a:pt x="3131900" y="1956054"/>
                  <a:pt x="3044782" y="1956054"/>
                </a:cubicBezTo>
                <a:lnTo>
                  <a:pt x="617064" y="1956054"/>
                </a:lnTo>
                <a:cubicBezTo>
                  <a:pt x="529946" y="1956054"/>
                  <a:pt x="459323" y="1885431"/>
                  <a:pt x="459323" y="1798313"/>
                </a:cubicBezTo>
                <a:lnTo>
                  <a:pt x="459323" y="595891"/>
                </a:lnTo>
                <a:cubicBezTo>
                  <a:pt x="459323" y="508773"/>
                  <a:pt x="529946" y="438150"/>
                  <a:pt x="617064" y="438150"/>
                </a:cubicBezTo>
                <a:close/>
                <a:moveTo>
                  <a:pt x="444119" y="297690"/>
                </a:moveTo>
                <a:cubicBezTo>
                  <a:pt x="367792" y="297690"/>
                  <a:pt x="305916" y="359566"/>
                  <a:pt x="305916" y="435893"/>
                </a:cubicBezTo>
                <a:lnTo>
                  <a:pt x="305916" y="2128748"/>
                </a:lnTo>
                <a:cubicBezTo>
                  <a:pt x="305916" y="2205075"/>
                  <a:pt x="367792" y="2266951"/>
                  <a:pt x="444119" y="2266951"/>
                </a:cubicBezTo>
                <a:lnTo>
                  <a:pt x="3203971" y="2266951"/>
                </a:lnTo>
                <a:cubicBezTo>
                  <a:pt x="3280298" y="2266951"/>
                  <a:pt x="3342174" y="2205075"/>
                  <a:pt x="3342174" y="2128748"/>
                </a:cubicBezTo>
                <a:lnTo>
                  <a:pt x="3342174" y="435893"/>
                </a:lnTo>
                <a:cubicBezTo>
                  <a:pt x="3342174" y="359566"/>
                  <a:pt x="3280298" y="297690"/>
                  <a:pt x="3203971" y="297690"/>
                </a:cubicBezTo>
                <a:close/>
                <a:moveTo>
                  <a:pt x="427687" y="0"/>
                </a:moveTo>
                <a:lnTo>
                  <a:pt x="3219732" y="0"/>
                </a:lnTo>
                <a:cubicBezTo>
                  <a:pt x="3455937" y="0"/>
                  <a:pt x="3647419" y="191482"/>
                  <a:pt x="3647419" y="427687"/>
                </a:cubicBezTo>
                <a:lnTo>
                  <a:pt x="3647419" y="2134538"/>
                </a:lnTo>
                <a:cubicBezTo>
                  <a:pt x="3647419" y="2370743"/>
                  <a:pt x="3455937" y="2562225"/>
                  <a:pt x="3219732" y="2562225"/>
                </a:cubicBezTo>
                <a:lnTo>
                  <a:pt x="2264506" y="2562225"/>
                </a:lnTo>
                <a:lnTo>
                  <a:pt x="2264506" y="2891690"/>
                </a:lnTo>
                <a:lnTo>
                  <a:pt x="2770677" y="2891690"/>
                </a:lnTo>
                <a:cubicBezTo>
                  <a:pt x="2845322" y="2891690"/>
                  <a:pt x="2905834" y="2952202"/>
                  <a:pt x="2905834" y="3026847"/>
                </a:cubicBezTo>
                <a:cubicBezTo>
                  <a:pt x="2905834" y="3101492"/>
                  <a:pt x="2845322" y="3162004"/>
                  <a:pt x="2770677" y="3162004"/>
                </a:cubicBezTo>
                <a:lnTo>
                  <a:pt x="891168" y="3162004"/>
                </a:lnTo>
                <a:cubicBezTo>
                  <a:pt x="816523" y="3162004"/>
                  <a:pt x="756011" y="3101492"/>
                  <a:pt x="756011" y="3026847"/>
                </a:cubicBezTo>
                <a:cubicBezTo>
                  <a:pt x="756011" y="2952202"/>
                  <a:pt x="816523" y="2891690"/>
                  <a:pt x="891168" y="2891690"/>
                </a:cubicBezTo>
                <a:lnTo>
                  <a:pt x="1363303" y="2891690"/>
                </a:lnTo>
                <a:lnTo>
                  <a:pt x="1363303" y="2562225"/>
                </a:lnTo>
                <a:lnTo>
                  <a:pt x="427687" y="2562225"/>
                </a:lnTo>
                <a:cubicBezTo>
                  <a:pt x="191482" y="2562225"/>
                  <a:pt x="0" y="2370743"/>
                  <a:pt x="0" y="2134538"/>
                </a:cubicBezTo>
                <a:lnTo>
                  <a:pt x="0" y="427687"/>
                </a:lnTo>
                <a:cubicBezTo>
                  <a:pt x="0" y="191482"/>
                  <a:pt x="191482" y="0"/>
                  <a:pt x="427687" y="0"/>
                </a:cubicBezTo>
                <a:close/>
              </a:path>
            </a:pathLst>
          </a:custGeom>
          <a:solidFill>
            <a:srgbClr val="FF8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719563" y="3102679"/>
            <a:ext cx="1553635" cy="1193069"/>
            <a:chOff x="1570805" y="1265712"/>
            <a:chExt cx="1553635" cy="1193069"/>
          </a:xfrm>
          <a:solidFill>
            <a:srgbClr val="FF8529"/>
          </a:solidFill>
        </p:grpSpPr>
        <p:sp>
          <p:nvSpPr>
            <p:cNvPr id="130" name="Rounded Rectangle 129"/>
            <p:cNvSpPr/>
            <p:nvPr/>
          </p:nvSpPr>
          <p:spPr>
            <a:xfrm>
              <a:off x="2301480" y="1475804"/>
              <a:ext cx="822960" cy="164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2301480" y="1773691"/>
              <a:ext cx="822960" cy="164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301480" y="2066462"/>
              <a:ext cx="822960" cy="164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66868" y="1265712"/>
              <a:ext cx="64162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8529"/>
                  </a:solidFill>
                  <a:latin typeface="Rockwell Extra Bold" panose="02060903040505020403" pitchFamily="18" charset="0"/>
                </a:rPr>
                <a:t>1</a:t>
              </a:r>
              <a:endParaRPr lang="en-US" sz="3200" dirty="0">
                <a:solidFill>
                  <a:srgbClr val="FF8529"/>
                </a:solidFill>
                <a:latin typeface="Rockwell Extra Bold" panose="02060903040505020403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866868" y="1569602"/>
              <a:ext cx="64162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8529"/>
                  </a:solidFill>
                  <a:latin typeface="Rockwell Extra Bold" panose="02060903040505020403" pitchFamily="18" charset="0"/>
                </a:rPr>
                <a:t>2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866868" y="1874006"/>
              <a:ext cx="64162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8529"/>
                  </a:solidFill>
                  <a:latin typeface="Rockwell Extra Bold" panose="02060903040505020403" pitchFamily="18" charset="0"/>
                </a:rPr>
                <a:t>3</a:t>
              </a:r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1570805" y="1408133"/>
              <a:ext cx="382646" cy="322937"/>
            </a:xfrm>
            <a:custGeom>
              <a:avLst/>
              <a:gdLst>
                <a:gd name="connsiteX0" fmla="*/ 495300 w 3219450"/>
                <a:gd name="connsiteY0" fmla="*/ 11239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495300 w 3219450"/>
                <a:gd name="connsiteY6" fmla="*/ 1123950 h 2686050"/>
                <a:gd name="connsiteX0" fmla="*/ 552450 w 3219450"/>
                <a:gd name="connsiteY0" fmla="*/ 10477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552450 w 3219450"/>
                <a:gd name="connsiteY6" fmla="*/ 1047750 h 2686050"/>
                <a:gd name="connsiteX0" fmla="*/ 552450 w 3219450"/>
                <a:gd name="connsiteY0" fmla="*/ 1047750 h 2724150"/>
                <a:gd name="connsiteX1" fmla="*/ 1085850 w 3219450"/>
                <a:gd name="connsiteY1" fmla="*/ 1657350 h 2724150"/>
                <a:gd name="connsiteX2" fmla="*/ 2724150 w 3219450"/>
                <a:gd name="connsiteY2" fmla="*/ 0 h 2724150"/>
                <a:gd name="connsiteX3" fmla="*/ 3219450 w 3219450"/>
                <a:gd name="connsiteY3" fmla="*/ 552450 h 2724150"/>
                <a:gd name="connsiteX4" fmla="*/ 1085850 w 3219450"/>
                <a:gd name="connsiteY4" fmla="*/ 2724150 h 2724150"/>
                <a:gd name="connsiteX5" fmla="*/ 0 w 3219450"/>
                <a:gd name="connsiteY5" fmla="*/ 1657350 h 2724150"/>
                <a:gd name="connsiteX6" fmla="*/ 552450 w 3219450"/>
                <a:gd name="connsiteY6" fmla="*/ 1047750 h 2724150"/>
                <a:gd name="connsiteX0" fmla="*/ 552450 w 3276600"/>
                <a:gd name="connsiteY0" fmla="*/ 1047750 h 2724150"/>
                <a:gd name="connsiteX1" fmla="*/ 1085850 w 3276600"/>
                <a:gd name="connsiteY1" fmla="*/ 1657350 h 2724150"/>
                <a:gd name="connsiteX2" fmla="*/ 2724150 w 3276600"/>
                <a:gd name="connsiteY2" fmla="*/ 0 h 2724150"/>
                <a:gd name="connsiteX3" fmla="*/ 3276600 w 3276600"/>
                <a:gd name="connsiteY3" fmla="*/ 571500 h 2724150"/>
                <a:gd name="connsiteX4" fmla="*/ 1085850 w 3276600"/>
                <a:gd name="connsiteY4" fmla="*/ 2724150 h 2724150"/>
                <a:gd name="connsiteX5" fmla="*/ 0 w 3276600"/>
                <a:gd name="connsiteY5" fmla="*/ 1657350 h 2724150"/>
                <a:gd name="connsiteX6" fmla="*/ 552450 w 3276600"/>
                <a:gd name="connsiteY6" fmla="*/ 10477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6600" h="2724150">
                  <a:moveTo>
                    <a:pt x="552450" y="1047750"/>
                  </a:moveTo>
                  <a:lnTo>
                    <a:pt x="1085850" y="1657350"/>
                  </a:lnTo>
                  <a:lnTo>
                    <a:pt x="2724150" y="0"/>
                  </a:lnTo>
                  <a:lnTo>
                    <a:pt x="3276600" y="571500"/>
                  </a:lnTo>
                  <a:lnTo>
                    <a:pt x="1085850" y="2724150"/>
                  </a:lnTo>
                  <a:lnTo>
                    <a:pt x="0" y="1657350"/>
                  </a:lnTo>
                  <a:lnTo>
                    <a:pt x="552450" y="10477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1570805" y="1700520"/>
              <a:ext cx="382646" cy="322937"/>
            </a:xfrm>
            <a:custGeom>
              <a:avLst/>
              <a:gdLst>
                <a:gd name="connsiteX0" fmla="*/ 495300 w 3219450"/>
                <a:gd name="connsiteY0" fmla="*/ 11239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495300 w 3219450"/>
                <a:gd name="connsiteY6" fmla="*/ 1123950 h 2686050"/>
                <a:gd name="connsiteX0" fmla="*/ 552450 w 3219450"/>
                <a:gd name="connsiteY0" fmla="*/ 10477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552450 w 3219450"/>
                <a:gd name="connsiteY6" fmla="*/ 1047750 h 2686050"/>
                <a:gd name="connsiteX0" fmla="*/ 552450 w 3219450"/>
                <a:gd name="connsiteY0" fmla="*/ 1047750 h 2724150"/>
                <a:gd name="connsiteX1" fmla="*/ 1085850 w 3219450"/>
                <a:gd name="connsiteY1" fmla="*/ 1657350 h 2724150"/>
                <a:gd name="connsiteX2" fmla="*/ 2724150 w 3219450"/>
                <a:gd name="connsiteY2" fmla="*/ 0 h 2724150"/>
                <a:gd name="connsiteX3" fmla="*/ 3219450 w 3219450"/>
                <a:gd name="connsiteY3" fmla="*/ 552450 h 2724150"/>
                <a:gd name="connsiteX4" fmla="*/ 1085850 w 3219450"/>
                <a:gd name="connsiteY4" fmla="*/ 2724150 h 2724150"/>
                <a:gd name="connsiteX5" fmla="*/ 0 w 3219450"/>
                <a:gd name="connsiteY5" fmla="*/ 1657350 h 2724150"/>
                <a:gd name="connsiteX6" fmla="*/ 552450 w 3219450"/>
                <a:gd name="connsiteY6" fmla="*/ 1047750 h 2724150"/>
                <a:gd name="connsiteX0" fmla="*/ 552450 w 3276600"/>
                <a:gd name="connsiteY0" fmla="*/ 1047750 h 2724150"/>
                <a:gd name="connsiteX1" fmla="*/ 1085850 w 3276600"/>
                <a:gd name="connsiteY1" fmla="*/ 1657350 h 2724150"/>
                <a:gd name="connsiteX2" fmla="*/ 2724150 w 3276600"/>
                <a:gd name="connsiteY2" fmla="*/ 0 h 2724150"/>
                <a:gd name="connsiteX3" fmla="*/ 3276600 w 3276600"/>
                <a:gd name="connsiteY3" fmla="*/ 571500 h 2724150"/>
                <a:gd name="connsiteX4" fmla="*/ 1085850 w 3276600"/>
                <a:gd name="connsiteY4" fmla="*/ 2724150 h 2724150"/>
                <a:gd name="connsiteX5" fmla="*/ 0 w 3276600"/>
                <a:gd name="connsiteY5" fmla="*/ 1657350 h 2724150"/>
                <a:gd name="connsiteX6" fmla="*/ 552450 w 3276600"/>
                <a:gd name="connsiteY6" fmla="*/ 10477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6600" h="2724150">
                  <a:moveTo>
                    <a:pt x="552450" y="1047750"/>
                  </a:moveTo>
                  <a:lnTo>
                    <a:pt x="1085850" y="1657350"/>
                  </a:lnTo>
                  <a:lnTo>
                    <a:pt x="2724150" y="0"/>
                  </a:lnTo>
                  <a:lnTo>
                    <a:pt x="3276600" y="571500"/>
                  </a:lnTo>
                  <a:lnTo>
                    <a:pt x="1085850" y="2724150"/>
                  </a:lnTo>
                  <a:lnTo>
                    <a:pt x="0" y="1657350"/>
                  </a:lnTo>
                  <a:lnTo>
                    <a:pt x="552450" y="10477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1570805" y="1981405"/>
              <a:ext cx="382646" cy="322937"/>
            </a:xfrm>
            <a:custGeom>
              <a:avLst/>
              <a:gdLst>
                <a:gd name="connsiteX0" fmla="*/ 495300 w 3219450"/>
                <a:gd name="connsiteY0" fmla="*/ 11239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495300 w 3219450"/>
                <a:gd name="connsiteY6" fmla="*/ 1123950 h 2686050"/>
                <a:gd name="connsiteX0" fmla="*/ 552450 w 3219450"/>
                <a:gd name="connsiteY0" fmla="*/ 1047750 h 2686050"/>
                <a:gd name="connsiteX1" fmla="*/ 1085850 w 3219450"/>
                <a:gd name="connsiteY1" fmla="*/ 1657350 h 2686050"/>
                <a:gd name="connsiteX2" fmla="*/ 2724150 w 3219450"/>
                <a:gd name="connsiteY2" fmla="*/ 0 h 2686050"/>
                <a:gd name="connsiteX3" fmla="*/ 3219450 w 3219450"/>
                <a:gd name="connsiteY3" fmla="*/ 552450 h 2686050"/>
                <a:gd name="connsiteX4" fmla="*/ 1085850 w 3219450"/>
                <a:gd name="connsiteY4" fmla="*/ 2686050 h 2686050"/>
                <a:gd name="connsiteX5" fmla="*/ 0 w 3219450"/>
                <a:gd name="connsiteY5" fmla="*/ 1657350 h 2686050"/>
                <a:gd name="connsiteX6" fmla="*/ 552450 w 3219450"/>
                <a:gd name="connsiteY6" fmla="*/ 1047750 h 2686050"/>
                <a:gd name="connsiteX0" fmla="*/ 552450 w 3219450"/>
                <a:gd name="connsiteY0" fmla="*/ 1047750 h 2724150"/>
                <a:gd name="connsiteX1" fmla="*/ 1085850 w 3219450"/>
                <a:gd name="connsiteY1" fmla="*/ 1657350 h 2724150"/>
                <a:gd name="connsiteX2" fmla="*/ 2724150 w 3219450"/>
                <a:gd name="connsiteY2" fmla="*/ 0 h 2724150"/>
                <a:gd name="connsiteX3" fmla="*/ 3219450 w 3219450"/>
                <a:gd name="connsiteY3" fmla="*/ 552450 h 2724150"/>
                <a:gd name="connsiteX4" fmla="*/ 1085850 w 3219450"/>
                <a:gd name="connsiteY4" fmla="*/ 2724150 h 2724150"/>
                <a:gd name="connsiteX5" fmla="*/ 0 w 3219450"/>
                <a:gd name="connsiteY5" fmla="*/ 1657350 h 2724150"/>
                <a:gd name="connsiteX6" fmla="*/ 552450 w 3219450"/>
                <a:gd name="connsiteY6" fmla="*/ 1047750 h 2724150"/>
                <a:gd name="connsiteX0" fmla="*/ 552450 w 3276600"/>
                <a:gd name="connsiteY0" fmla="*/ 1047750 h 2724150"/>
                <a:gd name="connsiteX1" fmla="*/ 1085850 w 3276600"/>
                <a:gd name="connsiteY1" fmla="*/ 1657350 h 2724150"/>
                <a:gd name="connsiteX2" fmla="*/ 2724150 w 3276600"/>
                <a:gd name="connsiteY2" fmla="*/ 0 h 2724150"/>
                <a:gd name="connsiteX3" fmla="*/ 3276600 w 3276600"/>
                <a:gd name="connsiteY3" fmla="*/ 571500 h 2724150"/>
                <a:gd name="connsiteX4" fmla="*/ 1085850 w 3276600"/>
                <a:gd name="connsiteY4" fmla="*/ 2724150 h 2724150"/>
                <a:gd name="connsiteX5" fmla="*/ 0 w 3276600"/>
                <a:gd name="connsiteY5" fmla="*/ 1657350 h 2724150"/>
                <a:gd name="connsiteX6" fmla="*/ 552450 w 3276600"/>
                <a:gd name="connsiteY6" fmla="*/ 1047750 h 272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76600" h="2724150">
                  <a:moveTo>
                    <a:pt x="552450" y="1047750"/>
                  </a:moveTo>
                  <a:lnTo>
                    <a:pt x="1085850" y="1657350"/>
                  </a:lnTo>
                  <a:lnTo>
                    <a:pt x="2724150" y="0"/>
                  </a:lnTo>
                  <a:lnTo>
                    <a:pt x="3276600" y="571500"/>
                  </a:lnTo>
                  <a:lnTo>
                    <a:pt x="1085850" y="2724150"/>
                  </a:lnTo>
                  <a:lnTo>
                    <a:pt x="0" y="1657350"/>
                  </a:lnTo>
                  <a:lnTo>
                    <a:pt x="552450" y="10477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27" name="Straight Connector 126"/>
          <p:cNvCxnSpPr/>
          <p:nvPr/>
        </p:nvCxnSpPr>
        <p:spPr>
          <a:xfrm>
            <a:off x="5072458" y="4270165"/>
            <a:ext cx="1837053" cy="0"/>
          </a:xfrm>
          <a:prstGeom prst="line">
            <a:avLst/>
          </a:prstGeom>
          <a:solidFill>
            <a:srgbClr val="FF8529"/>
          </a:solidFill>
          <a:ln w="209550" cap="rnd">
            <a:solidFill>
              <a:srgbClr val="FF8529"/>
            </a:solidFill>
            <a:prstDash val="sysDot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Freeform 127"/>
          <p:cNvSpPr/>
          <p:nvPr/>
        </p:nvSpPr>
        <p:spPr>
          <a:xfrm>
            <a:off x="7499206" y="2523926"/>
            <a:ext cx="2417175" cy="3153294"/>
          </a:xfrm>
          <a:custGeom>
            <a:avLst/>
            <a:gdLst>
              <a:gd name="connsiteX0" fmla="*/ 946051 w 2417175"/>
              <a:gd name="connsiteY0" fmla="*/ 2395773 h 3153294"/>
              <a:gd name="connsiteX1" fmla="*/ 893119 w 2417175"/>
              <a:gd name="connsiteY1" fmla="*/ 2448705 h 3153294"/>
              <a:gd name="connsiteX2" fmla="*/ 893119 w 2417175"/>
              <a:gd name="connsiteY2" fmla="*/ 2762274 h 3153294"/>
              <a:gd name="connsiteX3" fmla="*/ 946051 w 2417175"/>
              <a:gd name="connsiteY3" fmla="*/ 2815206 h 3153294"/>
              <a:gd name="connsiteX4" fmla="*/ 1471123 w 2417175"/>
              <a:gd name="connsiteY4" fmla="*/ 2815206 h 3153294"/>
              <a:gd name="connsiteX5" fmla="*/ 1524055 w 2417175"/>
              <a:gd name="connsiteY5" fmla="*/ 2762274 h 3153294"/>
              <a:gd name="connsiteX6" fmla="*/ 1524055 w 2417175"/>
              <a:gd name="connsiteY6" fmla="*/ 2448705 h 3153294"/>
              <a:gd name="connsiteX7" fmla="*/ 1471123 w 2417175"/>
              <a:gd name="connsiteY7" fmla="*/ 2395773 h 3153294"/>
              <a:gd name="connsiteX8" fmla="*/ 1760686 w 2417175"/>
              <a:gd name="connsiteY8" fmla="*/ 2069159 h 3153294"/>
              <a:gd name="connsiteX9" fmla="*/ 1735369 w 2417175"/>
              <a:gd name="connsiteY9" fmla="*/ 2094476 h 3153294"/>
              <a:gd name="connsiteX10" fmla="*/ 1735369 w 2417175"/>
              <a:gd name="connsiteY10" fmla="*/ 2246118 h 3153294"/>
              <a:gd name="connsiteX11" fmla="*/ 1760686 w 2417175"/>
              <a:gd name="connsiteY11" fmla="*/ 2271435 h 3153294"/>
              <a:gd name="connsiteX12" fmla="*/ 1910664 w 2417175"/>
              <a:gd name="connsiteY12" fmla="*/ 2271435 h 3153294"/>
              <a:gd name="connsiteX13" fmla="*/ 1935981 w 2417175"/>
              <a:gd name="connsiteY13" fmla="*/ 2246118 h 3153294"/>
              <a:gd name="connsiteX14" fmla="*/ 1935981 w 2417175"/>
              <a:gd name="connsiteY14" fmla="*/ 2094476 h 3153294"/>
              <a:gd name="connsiteX15" fmla="*/ 1910664 w 2417175"/>
              <a:gd name="connsiteY15" fmla="*/ 2069159 h 3153294"/>
              <a:gd name="connsiteX16" fmla="*/ 486583 w 2417175"/>
              <a:gd name="connsiteY16" fmla="*/ 2069159 h 3153294"/>
              <a:gd name="connsiteX17" fmla="*/ 461266 w 2417175"/>
              <a:gd name="connsiteY17" fmla="*/ 2094476 h 3153294"/>
              <a:gd name="connsiteX18" fmla="*/ 461266 w 2417175"/>
              <a:gd name="connsiteY18" fmla="*/ 2246118 h 3153294"/>
              <a:gd name="connsiteX19" fmla="*/ 486583 w 2417175"/>
              <a:gd name="connsiteY19" fmla="*/ 2271435 h 3153294"/>
              <a:gd name="connsiteX20" fmla="*/ 636561 w 2417175"/>
              <a:gd name="connsiteY20" fmla="*/ 2271435 h 3153294"/>
              <a:gd name="connsiteX21" fmla="*/ 661878 w 2417175"/>
              <a:gd name="connsiteY21" fmla="*/ 2246118 h 3153294"/>
              <a:gd name="connsiteX22" fmla="*/ 661878 w 2417175"/>
              <a:gd name="connsiteY22" fmla="*/ 2094476 h 3153294"/>
              <a:gd name="connsiteX23" fmla="*/ 636561 w 2417175"/>
              <a:gd name="connsiteY23" fmla="*/ 2069159 h 3153294"/>
              <a:gd name="connsiteX24" fmla="*/ 1760686 w 2417175"/>
              <a:gd name="connsiteY24" fmla="*/ 1664131 h 3153294"/>
              <a:gd name="connsiteX25" fmla="*/ 1735369 w 2417175"/>
              <a:gd name="connsiteY25" fmla="*/ 1689448 h 3153294"/>
              <a:gd name="connsiteX26" fmla="*/ 1735369 w 2417175"/>
              <a:gd name="connsiteY26" fmla="*/ 1841090 h 3153294"/>
              <a:gd name="connsiteX27" fmla="*/ 1760686 w 2417175"/>
              <a:gd name="connsiteY27" fmla="*/ 1866407 h 3153294"/>
              <a:gd name="connsiteX28" fmla="*/ 1910664 w 2417175"/>
              <a:gd name="connsiteY28" fmla="*/ 1866407 h 3153294"/>
              <a:gd name="connsiteX29" fmla="*/ 1935981 w 2417175"/>
              <a:gd name="connsiteY29" fmla="*/ 1841090 h 3153294"/>
              <a:gd name="connsiteX30" fmla="*/ 1935981 w 2417175"/>
              <a:gd name="connsiteY30" fmla="*/ 1689448 h 3153294"/>
              <a:gd name="connsiteX31" fmla="*/ 1910664 w 2417175"/>
              <a:gd name="connsiteY31" fmla="*/ 1664131 h 3153294"/>
              <a:gd name="connsiteX32" fmla="*/ 1335985 w 2417175"/>
              <a:gd name="connsiteY32" fmla="*/ 1664131 h 3153294"/>
              <a:gd name="connsiteX33" fmla="*/ 1310668 w 2417175"/>
              <a:gd name="connsiteY33" fmla="*/ 1689448 h 3153294"/>
              <a:gd name="connsiteX34" fmla="*/ 1310668 w 2417175"/>
              <a:gd name="connsiteY34" fmla="*/ 1841090 h 3153294"/>
              <a:gd name="connsiteX35" fmla="*/ 1335985 w 2417175"/>
              <a:gd name="connsiteY35" fmla="*/ 1866407 h 3153294"/>
              <a:gd name="connsiteX36" fmla="*/ 1485963 w 2417175"/>
              <a:gd name="connsiteY36" fmla="*/ 1866407 h 3153294"/>
              <a:gd name="connsiteX37" fmla="*/ 1511280 w 2417175"/>
              <a:gd name="connsiteY37" fmla="*/ 1841090 h 3153294"/>
              <a:gd name="connsiteX38" fmla="*/ 1511280 w 2417175"/>
              <a:gd name="connsiteY38" fmla="*/ 1689448 h 3153294"/>
              <a:gd name="connsiteX39" fmla="*/ 1485963 w 2417175"/>
              <a:gd name="connsiteY39" fmla="*/ 1664131 h 3153294"/>
              <a:gd name="connsiteX40" fmla="*/ 911284 w 2417175"/>
              <a:gd name="connsiteY40" fmla="*/ 1664131 h 3153294"/>
              <a:gd name="connsiteX41" fmla="*/ 885967 w 2417175"/>
              <a:gd name="connsiteY41" fmla="*/ 1689448 h 3153294"/>
              <a:gd name="connsiteX42" fmla="*/ 885967 w 2417175"/>
              <a:gd name="connsiteY42" fmla="*/ 1841090 h 3153294"/>
              <a:gd name="connsiteX43" fmla="*/ 911284 w 2417175"/>
              <a:gd name="connsiteY43" fmla="*/ 1866407 h 3153294"/>
              <a:gd name="connsiteX44" fmla="*/ 1061262 w 2417175"/>
              <a:gd name="connsiteY44" fmla="*/ 1866407 h 3153294"/>
              <a:gd name="connsiteX45" fmla="*/ 1086579 w 2417175"/>
              <a:gd name="connsiteY45" fmla="*/ 1841090 h 3153294"/>
              <a:gd name="connsiteX46" fmla="*/ 1086579 w 2417175"/>
              <a:gd name="connsiteY46" fmla="*/ 1689448 h 3153294"/>
              <a:gd name="connsiteX47" fmla="*/ 1061262 w 2417175"/>
              <a:gd name="connsiteY47" fmla="*/ 1664131 h 3153294"/>
              <a:gd name="connsiteX48" fmla="*/ 486583 w 2417175"/>
              <a:gd name="connsiteY48" fmla="*/ 1664131 h 3153294"/>
              <a:gd name="connsiteX49" fmla="*/ 461266 w 2417175"/>
              <a:gd name="connsiteY49" fmla="*/ 1689448 h 3153294"/>
              <a:gd name="connsiteX50" fmla="*/ 461266 w 2417175"/>
              <a:gd name="connsiteY50" fmla="*/ 1841090 h 3153294"/>
              <a:gd name="connsiteX51" fmla="*/ 486583 w 2417175"/>
              <a:gd name="connsiteY51" fmla="*/ 1866407 h 3153294"/>
              <a:gd name="connsiteX52" fmla="*/ 636561 w 2417175"/>
              <a:gd name="connsiteY52" fmla="*/ 1866407 h 3153294"/>
              <a:gd name="connsiteX53" fmla="*/ 661878 w 2417175"/>
              <a:gd name="connsiteY53" fmla="*/ 1841090 h 3153294"/>
              <a:gd name="connsiteX54" fmla="*/ 661878 w 2417175"/>
              <a:gd name="connsiteY54" fmla="*/ 1689448 h 3153294"/>
              <a:gd name="connsiteX55" fmla="*/ 636561 w 2417175"/>
              <a:gd name="connsiteY55" fmla="*/ 1664131 h 3153294"/>
              <a:gd name="connsiteX56" fmla="*/ 1760686 w 2417175"/>
              <a:gd name="connsiteY56" fmla="*/ 1259103 h 3153294"/>
              <a:gd name="connsiteX57" fmla="*/ 1735369 w 2417175"/>
              <a:gd name="connsiteY57" fmla="*/ 1284420 h 3153294"/>
              <a:gd name="connsiteX58" fmla="*/ 1735369 w 2417175"/>
              <a:gd name="connsiteY58" fmla="*/ 1436062 h 3153294"/>
              <a:gd name="connsiteX59" fmla="*/ 1760686 w 2417175"/>
              <a:gd name="connsiteY59" fmla="*/ 1461379 h 3153294"/>
              <a:gd name="connsiteX60" fmla="*/ 1910664 w 2417175"/>
              <a:gd name="connsiteY60" fmla="*/ 1461379 h 3153294"/>
              <a:gd name="connsiteX61" fmla="*/ 1935981 w 2417175"/>
              <a:gd name="connsiteY61" fmla="*/ 1436062 h 3153294"/>
              <a:gd name="connsiteX62" fmla="*/ 1935981 w 2417175"/>
              <a:gd name="connsiteY62" fmla="*/ 1284420 h 3153294"/>
              <a:gd name="connsiteX63" fmla="*/ 1910664 w 2417175"/>
              <a:gd name="connsiteY63" fmla="*/ 1259103 h 3153294"/>
              <a:gd name="connsiteX64" fmla="*/ 1335985 w 2417175"/>
              <a:gd name="connsiteY64" fmla="*/ 1259103 h 3153294"/>
              <a:gd name="connsiteX65" fmla="*/ 1310668 w 2417175"/>
              <a:gd name="connsiteY65" fmla="*/ 1284420 h 3153294"/>
              <a:gd name="connsiteX66" fmla="*/ 1310668 w 2417175"/>
              <a:gd name="connsiteY66" fmla="*/ 1436062 h 3153294"/>
              <a:gd name="connsiteX67" fmla="*/ 1335985 w 2417175"/>
              <a:gd name="connsiteY67" fmla="*/ 1461379 h 3153294"/>
              <a:gd name="connsiteX68" fmla="*/ 1485963 w 2417175"/>
              <a:gd name="connsiteY68" fmla="*/ 1461379 h 3153294"/>
              <a:gd name="connsiteX69" fmla="*/ 1511280 w 2417175"/>
              <a:gd name="connsiteY69" fmla="*/ 1436062 h 3153294"/>
              <a:gd name="connsiteX70" fmla="*/ 1511280 w 2417175"/>
              <a:gd name="connsiteY70" fmla="*/ 1284420 h 3153294"/>
              <a:gd name="connsiteX71" fmla="*/ 1485963 w 2417175"/>
              <a:gd name="connsiteY71" fmla="*/ 1259103 h 3153294"/>
              <a:gd name="connsiteX72" fmla="*/ 911284 w 2417175"/>
              <a:gd name="connsiteY72" fmla="*/ 1259103 h 3153294"/>
              <a:gd name="connsiteX73" fmla="*/ 885967 w 2417175"/>
              <a:gd name="connsiteY73" fmla="*/ 1284420 h 3153294"/>
              <a:gd name="connsiteX74" fmla="*/ 885967 w 2417175"/>
              <a:gd name="connsiteY74" fmla="*/ 1436062 h 3153294"/>
              <a:gd name="connsiteX75" fmla="*/ 911284 w 2417175"/>
              <a:gd name="connsiteY75" fmla="*/ 1461379 h 3153294"/>
              <a:gd name="connsiteX76" fmla="*/ 1061262 w 2417175"/>
              <a:gd name="connsiteY76" fmla="*/ 1461379 h 3153294"/>
              <a:gd name="connsiteX77" fmla="*/ 1086579 w 2417175"/>
              <a:gd name="connsiteY77" fmla="*/ 1436062 h 3153294"/>
              <a:gd name="connsiteX78" fmla="*/ 1086579 w 2417175"/>
              <a:gd name="connsiteY78" fmla="*/ 1284420 h 3153294"/>
              <a:gd name="connsiteX79" fmla="*/ 1061262 w 2417175"/>
              <a:gd name="connsiteY79" fmla="*/ 1259103 h 3153294"/>
              <a:gd name="connsiteX80" fmla="*/ 486583 w 2417175"/>
              <a:gd name="connsiteY80" fmla="*/ 1259103 h 3153294"/>
              <a:gd name="connsiteX81" fmla="*/ 461266 w 2417175"/>
              <a:gd name="connsiteY81" fmla="*/ 1284420 h 3153294"/>
              <a:gd name="connsiteX82" fmla="*/ 461266 w 2417175"/>
              <a:gd name="connsiteY82" fmla="*/ 1436062 h 3153294"/>
              <a:gd name="connsiteX83" fmla="*/ 486583 w 2417175"/>
              <a:gd name="connsiteY83" fmla="*/ 1461379 h 3153294"/>
              <a:gd name="connsiteX84" fmla="*/ 636561 w 2417175"/>
              <a:gd name="connsiteY84" fmla="*/ 1461379 h 3153294"/>
              <a:gd name="connsiteX85" fmla="*/ 661878 w 2417175"/>
              <a:gd name="connsiteY85" fmla="*/ 1436062 h 3153294"/>
              <a:gd name="connsiteX86" fmla="*/ 661878 w 2417175"/>
              <a:gd name="connsiteY86" fmla="*/ 1284420 h 3153294"/>
              <a:gd name="connsiteX87" fmla="*/ 636561 w 2417175"/>
              <a:gd name="connsiteY87" fmla="*/ 1259103 h 3153294"/>
              <a:gd name="connsiteX88" fmla="*/ 1760686 w 2417175"/>
              <a:gd name="connsiteY88" fmla="*/ 854075 h 3153294"/>
              <a:gd name="connsiteX89" fmla="*/ 1735369 w 2417175"/>
              <a:gd name="connsiteY89" fmla="*/ 879392 h 3153294"/>
              <a:gd name="connsiteX90" fmla="*/ 1735369 w 2417175"/>
              <a:gd name="connsiteY90" fmla="*/ 1031034 h 3153294"/>
              <a:gd name="connsiteX91" fmla="*/ 1760686 w 2417175"/>
              <a:gd name="connsiteY91" fmla="*/ 1056351 h 3153294"/>
              <a:gd name="connsiteX92" fmla="*/ 1910664 w 2417175"/>
              <a:gd name="connsiteY92" fmla="*/ 1056351 h 3153294"/>
              <a:gd name="connsiteX93" fmla="*/ 1935981 w 2417175"/>
              <a:gd name="connsiteY93" fmla="*/ 1031034 h 3153294"/>
              <a:gd name="connsiteX94" fmla="*/ 1935981 w 2417175"/>
              <a:gd name="connsiteY94" fmla="*/ 879392 h 3153294"/>
              <a:gd name="connsiteX95" fmla="*/ 1910664 w 2417175"/>
              <a:gd name="connsiteY95" fmla="*/ 854075 h 3153294"/>
              <a:gd name="connsiteX96" fmla="*/ 1335985 w 2417175"/>
              <a:gd name="connsiteY96" fmla="*/ 854075 h 3153294"/>
              <a:gd name="connsiteX97" fmla="*/ 1310668 w 2417175"/>
              <a:gd name="connsiteY97" fmla="*/ 879392 h 3153294"/>
              <a:gd name="connsiteX98" fmla="*/ 1310668 w 2417175"/>
              <a:gd name="connsiteY98" fmla="*/ 1031034 h 3153294"/>
              <a:gd name="connsiteX99" fmla="*/ 1335985 w 2417175"/>
              <a:gd name="connsiteY99" fmla="*/ 1056351 h 3153294"/>
              <a:gd name="connsiteX100" fmla="*/ 1485963 w 2417175"/>
              <a:gd name="connsiteY100" fmla="*/ 1056351 h 3153294"/>
              <a:gd name="connsiteX101" fmla="*/ 1511280 w 2417175"/>
              <a:gd name="connsiteY101" fmla="*/ 1031034 h 3153294"/>
              <a:gd name="connsiteX102" fmla="*/ 1511280 w 2417175"/>
              <a:gd name="connsiteY102" fmla="*/ 879392 h 3153294"/>
              <a:gd name="connsiteX103" fmla="*/ 1485963 w 2417175"/>
              <a:gd name="connsiteY103" fmla="*/ 854075 h 3153294"/>
              <a:gd name="connsiteX104" fmla="*/ 911284 w 2417175"/>
              <a:gd name="connsiteY104" fmla="*/ 854075 h 3153294"/>
              <a:gd name="connsiteX105" fmla="*/ 885967 w 2417175"/>
              <a:gd name="connsiteY105" fmla="*/ 879392 h 3153294"/>
              <a:gd name="connsiteX106" fmla="*/ 885967 w 2417175"/>
              <a:gd name="connsiteY106" fmla="*/ 1031034 h 3153294"/>
              <a:gd name="connsiteX107" fmla="*/ 911284 w 2417175"/>
              <a:gd name="connsiteY107" fmla="*/ 1056351 h 3153294"/>
              <a:gd name="connsiteX108" fmla="*/ 1061262 w 2417175"/>
              <a:gd name="connsiteY108" fmla="*/ 1056351 h 3153294"/>
              <a:gd name="connsiteX109" fmla="*/ 1086579 w 2417175"/>
              <a:gd name="connsiteY109" fmla="*/ 1031034 h 3153294"/>
              <a:gd name="connsiteX110" fmla="*/ 1086579 w 2417175"/>
              <a:gd name="connsiteY110" fmla="*/ 879392 h 3153294"/>
              <a:gd name="connsiteX111" fmla="*/ 1061262 w 2417175"/>
              <a:gd name="connsiteY111" fmla="*/ 854075 h 3153294"/>
              <a:gd name="connsiteX112" fmla="*/ 486583 w 2417175"/>
              <a:gd name="connsiteY112" fmla="*/ 854075 h 3153294"/>
              <a:gd name="connsiteX113" fmla="*/ 461266 w 2417175"/>
              <a:gd name="connsiteY113" fmla="*/ 879392 h 3153294"/>
              <a:gd name="connsiteX114" fmla="*/ 461266 w 2417175"/>
              <a:gd name="connsiteY114" fmla="*/ 1031034 h 3153294"/>
              <a:gd name="connsiteX115" fmla="*/ 486583 w 2417175"/>
              <a:gd name="connsiteY115" fmla="*/ 1056351 h 3153294"/>
              <a:gd name="connsiteX116" fmla="*/ 636561 w 2417175"/>
              <a:gd name="connsiteY116" fmla="*/ 1056351 h 3153294"/>
              <a:gd name="connsiteX117" fmla="*/ 661878 w 2417175"/>
              <a:gd name="connsiteY117" fmla="*/ 1031034 h 3153294"/>
              <a:gd name="connsiteX118" fmla="*/ 661878 w 2417175"/>
              <a:gd name="connsiteY118" fmla="*/ 879392 h 3153294"/>
              <a:gd name="connsiteX119" fmla="*/ 636561 w 2417175"/>
              <a:gd name="connsiteY119" fmla="*/ 854075 h 3153294"/>
              <a:gd name="connsiteX120" fmla="*/ 1760686 w 2417175"/>
              <a:gd name="connsiteY120" fmla="*/ 449047 h 3153294"/>
              <a:gd name="connsiteX121" fmla="*/ 1735369 w 2417175"/>
              <a:gd name="connsiteY121" fmla="*/ 474364 h 3153294"/>
              <a:gd name="connsiteX122" fmla="*/ 1735369 w 2417175"/>
              <a:gd name="connsiteY122" fmla="*/ 626006 h 3153294"/>
              <a:gd name="connsiteX123" fmla="*/ 1760686 w 2417175"/>
              <a:gd name="connsiteY123" fmla="*/ 651323 h 3153294"/>
              <a:gd name="connsiteX124" fmla="*/ 1910664 w 2417175"/>
              <a:gd name="connsiteY124" fmla="*/ 651323 h 3153294"/>
              <a:gd name="connsiteX125" fmla="*/ 1935981 w 2417175"/>
              <a:gd name="connsiteY125" fmla="*/ 626006 h 3153294"/>
              <a:gd name="connsiteX126" fmla="*/ 1935981 w 2417175"/>
              <a:gd name="connsiteY126" fmla="*/ 474364 h 3153294"/>
              <a:gd name="connsiteX127" fmla="*/ 1910664 w 2417175"/>
              <a:gd name="connsiteY127" fmla="*/ 449047 h 3153294"/>
              <a:gd name="connsiteX128" fmla="*/ 1335985 w 2417175"/>
              <a:gd name="connsiteY128" fmla="*/ 449047 h 3153294"/>
              <a:gd name="connsiteX129" fmla="*/ 1310668 w 2417175"/>
              <a:gd name="connsiteY129" fmla="*/ 474364 h 3153294"/>
              <a:gd name="connsiteX130" fmla="*/ 1310668 w 2417175"/>
              <a:gd name="connsiteY130" fmla="*/ 626006 h 3153294"/>
              <a:gd name="connsiteX131" fmla="*/ 1335985 w 2417175"/>
              <a:gd name="connsiteY131" fmla="*/ 651323 h 3153294"/>
              <a:gd name="connsiteX132" fmla="*/ 1485963 w 2417175"/>
              <a:gd name="connsiteY132" fmla="*/ 651323 h 3153294"/>
              <a:gd name="connsiteX133" fmla="*/ 1511280 w 2417175"/>
              <a:gd name="connsiteY133" fmla="*/ 626006 h 3153294"/>
              <a:gd name="connsiteX134" fmla="*/ 1511280 w 2417175"/>
              <a:gd name="connsiteY134" fmla="*/ 474364 h 3153294"/>
              <a:gd name="connsiteX135" fmla="*/ 1485963 w 2417175"/>
              <a:gd name="connsiteY135" fmla="*/ 449047 h 3153294"/>
              <a:gd name="connsiteX136" fmla="*/ 911284 w 2417175"/>
              <a:gd name="connsiteY136" fmla="*/ 449047 h 3153294"/>
              <a:gd name="connsiteX137" fmla="*/ 885967 w 2417175"/>
              <a:gd name="connsiteY137" fmla="*/ 474364 h 3153294"/>
              <a:gd name="connsiteX138" fmla="*/ 885967 w 2417175"/>
              <a:gd name="connsiteY138" fmla="*/ 626006 h 3153294"/>
              <a:gd name="connsiteX139" fmla="*/ 911284 w 2417175"/>
              <a:gd name="connsiteY139" fmla="*/ 651323 h 3153294"/>
              <a:gd name="connsiteX140" fmla="*/ 1061262 w 2417175"/>
              <a:gd name="connsiteY140" fmla="*/ 651323 h 3153294"/>
              <a:gd name="connsiteX141" fmla="*/ 1086579 w 2417175"/>
              <a:gd name="connsiteY141" fmla="*/ 626006 h 3153294"/>
              <a:gd name="connsiteX142" fmla="*/ 1086579 w 2417175"/>
              <a:gd name="connsiteY142" fmla="*/ 474364 h 3153294"/>
              <a:gd name="connsiteX143" fmla="*/ 1061262 w 2417175"/>
              <a:gd name="connsiteY143" fmla="*/ 449047 h 3153294"/>
              <a:gd name="connsiteX144" fmla="*/ 486583 w 2417175"/>
              <a:gd name="connsiteY144" fmla="*/ 449047 h 3153294"/>
              <a:gd name="connsiteX145" fmla="*/ 461266 w 2417175"/>
              <a:gd name="connsiteY145" fmla="*/ 474364 h 3153294"/>
              <a:gd name="connsiteX146" fmla="*/ 461266 w 2417175"/>
              <a:gd name="connsiteY146" fmla="*/ 626006 h 3153294"/>
              <a:gd name="connsiteX147" fmla="*/ 486583 w 2417175"/>
              <a:gd name="connsiteY147" fmla="*/ 651323 h 3153294"/>
              <a:gd name="connsiteX148" fmla="*/ 636561 w 2417175"/>
              <a:gd name="connsiteY148" fmla="*/ 651323 h 3153294"/>
              <a:gd name="connsiteX149" fmla="*/ 661878 w 2417175"/>
              <a:gd name="connsiteY149" fmla="*/ 626006 h 3153294"/>
              <a:gd name="connsiteX150" fmla="*/ 661878 w 2417175"/>
              <a:gd name="connsiteY150" fmla="*/ 474364 h 3153294"/>
              <a:gd name="connsiteX151" fmla="*/ 636561 w 2417175"/>
              <a:gd name="connsiteY151" fmla="*/ 449047 h 3153294"/>
              <a:gd name="connsiteX152" fmla="*/ 137755 w 2417175"/>
              <a:gd name="connsiteY152" fmla="*/ 0 h 3153294"/>
              <a:gd name="connsiteX153" fmla="*/ 2279420 w 2417175"/>
              <a:gd name="connsiteY153" fmla="*/ 0 h 3153294"/>
              <a:gd name="connsiteX154" fmla="*/ 2417175 w 2417175"/>
              <a:gd name="connsiteY154" fmla="*/ 137755 h 3153294"/>
              <a:gd name="connsiteX155" fmla="*/ 2417175 w 2417175"/>
              <a:gd name="connsiteY155" fmla="*/ 3015539 h 3153294"/>
              <a:gd name="connsiteX156" fmla="*/ 2279420 w 2417175"/>
              <a:gd name="connsiteY156" fmla="*/ 3153294 h 3153294"/>
              <a:gd name="connsiteX157" fmla="*/ 137755 w 2417175"/>
              <a:gd name="connsiteY157" fmla="*/ 3153294 h 3153294"/>
              <a:gd name="connsiteX158" fmla="*/ 0 w 2417175"/>
              <a:gd name="connsiteY158" fmla="*/ 3015539 h 3153294"/>
              <a:gd name="connsiteX159" fmla="*/ 0 w 2417175"/>
              <a:gd name="connsiteY159" fmla="*/ 137755 h 3153294"/>
              <a:gd name="connsiteX160" fmla="*/ 137755 w 2417175"/>
              <a:gd name="connsiteY160" fmla="*/ 0 h 315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2417175" h="3153294">
                <a:moveTo>
                  <a:pt x="946051" y="2395773"/>
                </a:moveTo>
                <a:cubicBezTo>
                  <a:pt x="916817" y="2395773"/>
                  <a:pt x="893119" y="2419471"/>
                  <a:pt x="893119" y="2448705"/>
                </a:cubicBezTo>
                <a:lnTo>
                  <a:pt x="893119" y="2762274"/>
                </a:lnTo>
                <a:cubicBezTo>
                  <a:pt x="893119" y="2791508"/>
                  <a:pt x="916817" y="2815206"/>
                  <a:pt x="946051" y="2815206"/>
                </a:cubicBezTo>
                <a:lnTo>
                  <a:pt x="1471123" y="2815206"/>
                </a:lnTo>
                <a:cubicBezTo>
                  <a:pt x="1500357" y="2815206"/>
                  <a:pt x="1524055" y="2791508"/>
                  <a:pt x="1524055" y="2762274"/>
                </a:cubicBezTo>
                <a:lnTo>
                  <a:pt x="1524055" y="2448705"/>
                </a:lnTo>
                <a:cubicBezTo>
                  <a:pt x="1524055" y="2419471"/>
                  <a:pt x="1500357" y="2395773"/>
                  <a:pt x="1471123" y="2395773"/>
                </a:cubicBezTo>
                <a:close/>
                <a:moveTo>
                  <a:pt x="1760686" y="2069159"/>
                </a:moveTo>
                <a:cubicBezTo>
                  <a:pt x="1746704" y="2069159"/>
                  <a:pt x="1735369" y="2080494"/>
                  <a:pt x="1735369" y="2094476"/>
                </a:cubicBezTo>
                <a:lnTo>
                  <a:pt x="1735369" y="2246118"/>
                </a:lnTo>
                <a:cubicBezTo>
                  <a:pt x="1735369" y="2260100"/>
                  <a:pt x="1746704" y="2271435"/>
                  <a:pt x="1760686" y="2271435"/>
                </a:cubicBezTo>
                <a:lnTo>
                  <a:pt x="1910664" y="2271435"/>
                </a:lnTo>
                <a:cubicBezTo>
                  <a:pt x="1924646" y="2271435"/>
                  <a:pt x="1935981" y="2260100"/>
                  <a:pt x="1935981" y="2246118"/>
                </a:cubicBezTo>
                <a:lnTo>
                  <a:pt x="1935981" y="2094476"/>
                </a:lnTo>
                <a:cubicBezTo>
                  <a:pt x="1935981" y="2080494"/>
                  <a:pt x="1924646" y="2069159"/>
                  <a:pt x="1910664" y="2069159"/>
                </a:cubicBezTo>
                <a:close/>
                <a:moveTo>
                  <a:pt x="486583" y="2069159"/>
                </a:moveTo>
                <a:cubicBezTo>
                  <a:pt x="472601" y="2069159"/>
                  <a:pt x="461266" y="2080494"/>
                  <a:pt x="461266" y="2094476"/>
                </a:cubicBezTo>
                <a:lnTo>
                  <a:pt x="461266" y="2246118"/>
                </a:lnTo>
                <a:cubicBezTo>
                  <a:pt x="461266" y="2260100"/>
                  <a:pt x="472601" y="2271435"/>
                  <a:pt x="486583" y="2271435"/>
                </a:cubicBezTo>
                <a:lnTo>
                  <a:pt x="636561" y="2271435"/>
                </a:lnTo>
                <a:cubicBezTo>
                  <a:pt x="650543" y="2271435"/>
                  <a:pt x="661878" y="2260100"/>
                  <a:pt x="661878" y="2246118"/>
                </a:cubicBezTo>
                <a:lnTo>
                  <a:pt x="661878" y="2094476"/>
                </a:lnTo>
                <a:cubicBezTo>
                  <a:pt x="661878" y="2080494"/>
                  <a:pt x="650543" y="2069159"/>
                  <a:pt x="636561" y="2069159"/>
                </a:cubicBezTo>
                <a:close/>
                <a:moveTo>
                  <a:pt x="1760686" y="1664131"/>
                </a:moveTo>
                <a:cubicBezTo>
                  <a:pt x="1746704" y="1664131"/>
                  <a:pt x="1735369" y="1675466"/>
                  <a:pt x="1735369" y="1689448"/>
                </a:cubicBezTo>
                <a:lnTo>
                  <a:pt x="1735369" y="1841090"/>
                </a:lnTo>
                <a:cubicBezTo>
                  <a:pt x="1735369" y="1855072"/>
                  <a:pt x="1746704" y="1866407"/>
                  <a:pt x="1760686" y="1866407"/>
                </a:cubicBezTo>
                <a:lnTo>
                  <a:pt x="1910664" y="1866407"/>
                </a:lnTo>
                <a:cubicBezTo>
                  <a:pt x="1924646" y="1866407"/>
                  <a:pt x="1935981" y="1855072"/>
                  <a:pt x="1935981" y="1841090"/>
                </a:cubicBezTo>
                <a:lnTo>
                  <a:pt x="1935981" y="1689448"/>
                </a:lnTo>
                <a:cubicBezTo>
                  <a:pt x="1935981" y="1675466"/>
                  <a:pt x="1924646" y="1664131"/>
                  <a:pt x="1910664" y="1664131"/>
                </a:cubicBezTo>
                <a:close/>
                <a:moveTo>
                  <a:pt x="1335985" y="1664131"/>
                </a:moveTo>
                <a:cubicBezTo>
                  <a:pt x="1322003" y="1664131"/>
                  <a:pt x="1310668" y="1675466"/>
                  <a:pt x="1310668" y="1689448"/>
                </a:cubicBezTo>
                <a:lnTo>
                  <a:pt x="1310668" y="1841090"/>
                </a:lnTo>
                <a:cubicBezTo>
                  <a:pt x="1310668" y="1855072"/>
                  <a:pt x="1322003" y="1866407"/>
                  <a:pt x="1335985" y="1866407"/>
                </a:cubicBezTo>
                <a:lnTo>
                  <a:pt x="1485963" y="1866407"/>
                </a:lnTo>
                <a:cubicBezTo>
                  <a:pt x="1499945" y="1866407"/>
                  <a:pt x="1511280" y="1855072"/>
                  <a:pt x="1511280" y="1841090"/>
                </a:cubicBezTo>
                <a:lnTo>
                  <a:pt x="1511280" y="1689448"/>
                </a:lnTo>
                <a:cubicBezTo>
                  <a:pt x="1511280" y="1675466"/>
                  <a:pt x="1499945" y="1664131"/>
                  <a:pt x="1485963" y="1664131"/>
                </a:cubicBezTo>
                <a:close/>
                <a:moveTo>
                  <a:pt x="911284" y="1664131"/>
                </a:moveTo>
                <a:cubicBezTo>
                  <a:pt x="897302" y="1664131"/>
                  <a:pt x="885967" y="1675466"/>
                  <a:pt x="885967" y="1689448"/>
                </a:cubicBezTo>
                <a:lnTo>
                  <a:pt x="885967" y="1841090"/>
                </a:lnTo>
                <a:cubicBezTo>
                  <a:pt x="885967" y="1855072"/>
                  <a:pt x="897302" y="1866407"/>
                  <a:pt x="911284" y="1866407"/>
                </a:cubicBezTo>
                <a:lnTo>
                  <a:pt x="1061262" y="1866407"/>
                </a:lnTo>
                <a:cubicBezTo>
                  <a:pt x="1075244" y="1866407"/>
                  <a:pt x="1086579" y="1855072"/>
                  <a:pt x="1086579" y="1841090"/>
                </a:cubicBezTo>
                <a:lnTo>
                  <a:pt x="1086579" y="1689448"/>
                </a:lnTo>
                <a:cubicBezTo>
                  <a:pt x="1086579" y="1675466"/>
                  <a:pt x="1075244" y="1664131"/>
                  <a:pt x="1061262" y="1664131"/>
                </a:cubicBezTo>
                <a:close/>
                <a:moveTo>
                  <a:pt x="486583" y="1664131"/>
                </a:moveTo>
                <a:cubicBezTo>
                  <a:pt x="472601" y="1664131"/>
                  <a:pt x="461266" y="1675466"/>
                  <a:pt x="461266" y="1689448"/>
                </a:cubicBezTo>
                <a:lnTo>
                  <a:pt x="461266" y="1841090"/>
                </a:lnTo>
                <a:cubicBezTo>
                  <a:pt x="461266" y="1855072"/>
                  <a:pt x="472601" y="1866407"/>
                  <a:pt x="486583" y="1866407"/>
                </a:cubicBezTo>
                <a:lnTo>
                  <a:pt x="636561" y="1866407"/>
                </a:lnTo>
                <a:cubicBezTo>
                  <a:pt x="650543" y="1866407"/>
                  <a:pt x="661878" y="1855072"/>
                  <a:pt x="661878" y="1841090"/>
                </a:cubicBezTo>
                <a:lnTo>
                  <a:pt x="661878" y="1689448"/>
                </a:lnTo>
                <a:cubicBezTo>
                  <a:pt x="661878" y="1675466"/>
                  <a:pt x="650543" y="1664131"/>
                  <a:pt x="636561" y="1664131"/>
                </a:cubicBezTo>
                <a:close/>
                <a:moveTo>
                  <a:pt x="1760686" y="1259103"/>
                </a:moveTo>
                <a:cubicBezTo>
                  <a:pt x="1746704" y="1259103"/>
                  <a:pt x="1735369" y="1270438"/>
                  <a:pt x="1735369" y="1284420"/>
                </a:cubicBezTo>
                <a:lnTo>
                  <a:pt x="1735369" y="1436062"/>
                </a:lnTo>
                <a:cubicBezTo>
                  <a:pt x="1735369" y="1450044"/>
                  <a:pt x="1746704" y="1461379"/>
                  <a:pt x="1760686" y="1461379"/>
                </a:cubicBezTo>
                <a:lnTo>
                  <a:pt x="1910664" y="1461379"/>
                </a:lnTo>
                <a:cubicBezTo>
                  <a:pt x="1924646" y="1461379"/>
                  <a:pt x="1935981" y="1450044"/>
                  <a:pt x="1935981" y="1436062"/>
                </a:cubicBezTo>
                <a:lnTo>
                  <a:pt x="1935981" y="1284420"/>
                </a:lnTo>
                <a:cubicBezTo>
                  <a:pt x="1935981" y="1270438"/>
                  <a:pt x="1924646" y="1259103"/>
                  <a:pt x="1910664" y="1259103"/>
                </a:cubicBezTo>
                <a:close/>
                <a:moveTo>
                  <a:pt x="1335985" y="1259103"/>
                </a:moveTo>
                <a:cubicBezTo>
                  <a:pt x="1322003" y="1259103"/>
                  <a:pt x="1310668" y="1270438"/>
                  <a:pt x="1310668" y="1284420"/>
                </a:cubicBezTo>
                <a:lnTo>
                  <a:pt x="1310668" y="1436062"/>
                </a:lnTo>
                <a:cubicBezTo>
                  <a:pt x="1310668" y="1450044"/>
                  <a:pt x="1322003" y="1461379"/>
                  <a:pt x="1335985" y="1461379"/>
                </a:cubicBezTo>
                <a:lnTo>
                  <a:pt x="1485963" y="1461379"/>
                </a:lnTo>
                <a:cubicBezTo>
                  <a:pt x="1499945" y="1461379"/>
                  <a:pt x="1511280" y="1450044"/>
                  <a:pt x="1511280" y="1436062"/>
                </a:cubicBezTo>
                <a:lnTo>
                  <a:pt x="1511280" y="1284420"/>
                </a:lnTo>
                <a:cubicBezTo>
                  <a:pt x="1511280" y="1270438"/>
                  <a:pt x="1499945" y="1259103"/>
                  <a:pt x="1485963" y="1259103"/>
                </a:cubicBezTo>
                <a:close/>
                <a:moveTo>
                  <a:pt x="911284" y="1259103"/>
                </a:moveTo>
                <a:cubicBezTo>
                  <a:pt x="897302" y="1259103"/>
                  <a:pt x="885967" y="1270438"/>
                  <a:pt x="885967" y="1284420"/>
                </a:cubicBezTo>
                <a:lnTo>
                  <a:pt x="885967" y="1436062"/>
                </a:lnTo>
                <a:cubicBezTo>
                  <a:pt x="885967" y="1450044"/>
                  <a:pt x="897302" y="1461379"/>
                  <a:pt x="911284" y="1461379"/>
                </a:cubicBezTo>
                <a:lnTo>
                  <a:pt x="1061262" y="1461379"/>
                </a:lnTo>
                <a:cubicBezTo>
                  <a:pt x="1075244" y="1461379"/>
                  <a:pt x="1086579" y="1450044"/>
                  <a:pt x="1086579" y="1436062"/>
                </a:cubicBezTo>
                <a:lnTo>
                  <a:pt x="1086579" y="1284420"/>
                </a:lnTo>
                <a:cubicBezTo>
                  <a:pt x="1086579" y="1270438"/>
                  <a:pt x="1075244" y="1259103"/>
                  <a:pt x="1061262" y="1259103"/>
                </a:cubicBezTo>
                <a:close/>
                <a:moveTo>
                  <a:pt x="486583" y="1259103"/>
                </a:moveTo>
                <a:cubicBezTo>
                  <a:pt x="472601" y="1259103"/>
                  <a:pt x="461266" y="1270438"/>
                  <a:pt x="461266" y="1284420"/>
                </a:cubicBezTo>
                <a:lnTo>
                  <a:pt x="461266" y="1436062"/>
                </a:lnTo>
                <a:cubicBezTo>
                  <a:pt x="461266" y="1450044"/>
                  <a:pt x="472601" y="1461379"/>
                  <a:pt x="486583" y="1461379"/>
                </a:cubicBezTo>
                <a:lnTo>
                  <a:pt x="636561" y="1461379"/>
                </a:lnTo>
                <a:cubicBezTo>
                  <a:pt x="650543" y="1461379"/>
                  <a:pt x="661878" y="1450044"/>
                  <a:pt x="661878" y="1436062"/>
                </a:cubicBezTo>
                <a:lnTo>
                  <a:pt x="661878" y="1284420"/>
                </a:lnTo>
                <a:cubicBezTo>
                  <a:pt x="661878" y="1270438"/>
                  <a:pt x="650543" y="1259103"/>
                  <a:pt x="636561" y="1259103"/>
                </a:cubicBezTo>
                <a:close/>
                <a:moveTo>
                  <a:pt x="1760686" y="854075"/>
                </a:moveTo>
                <a:cubicBezTo>
                  <a:pt x="1746704" y="854075"/>
                  <a:pt x="1735369" y="865410"/>
                  <a:pt x="1735369" y="879392"/>
                </a:cubicBezTo>
                <a:lnTo>
                  <a:pt x="1735369" y="1031034"/>
                </a:lnTo>
                <a:cubicBezTo>
                  <a:pt x="1735369" y="1045016"/>
                  <a:pt x="1746704" y="1056351"/>
                  <a:pt x="1760686" y="1056351"/>
                </a:cubicBezTo>
                <a:lnTo>
                  <a:pt x="1910664" y="1056351"/>
                </a:lnTo>
                <a:cubicBezTo>
                  <a:pt x="1924646" y="1056351"/>
                  <a:pt x="1935981" y="1045016"/>
                  <a:pt x="1935981" y="1031034"/>
                </a:cubicBezTo>
                <a:lnTo>
                  <a:pt x="1935981" y="879392"/>
                </a:lnTo>
                <a:cubicBezTo>
                  <a:pt x="1935981" y="865410"/>
                  <a:pt x="1924646" y="854075"/>
                  <a:pt x="1910664" y="854075"/>
                </a:cubicBezTo>
                <a:close/>
                <a:moveTo>
                  <a:pt x="1335985" y="854075"/>
                </a:moveTo>
                <a:cubicBezTo>
                  <a:pt x="1322003" y="854075"/>
                  <a:pt x="1310668" y="865410"/>
                  <a:pt x="1310668" y="879392"/>
                </a:cubicBezTo>
                <a:lnTo>
                  <a:pt x="1310668" y="1031034"/>
                </a:lnTo>
                <a:cubicBezTo>
                  <a:pt x="1310668" y="1045016"/>
                  <a:pt x="1322003" y="1056351"/>
                  <a:pt x="1335985" y="1056351"/>
                </a:cubicBezTo>
                <a:lnTo>
                  <a:pt x="1485963" y="1056351"/>
                </a:lnTo>
                <a:cubicBezTo>
                  <a:pt x="1499945" y="1056351"/>
                  <a:pt x="1511280" y="1045016"/>
                  <a:pt x="1511280" y="1031034"/>
                </a:cubicBezTo>
                <a:lnTo>
                  <a:pt x="1511280" y="879392"/>
                </a:lnTo>
                <a:cubicBezTo>
                  <a:pt x="1511280" y="865410"/>
                  <a:pt x="1499945" y="854075"/>
                  <a:pt x="1485963" y="854075"/>
                </a:cubicBezTo>
                <a:close/>
                <a:moveTo>
                  <a:pt x="911284" y="854075"/>
                </a:moveTo>
                <a:cubicBezTo>
                  <a:pt x="897302" y="854075"/>
                  <a:pt x="885967" y="865410"/>
                  <a:pt x="885967" y="879392"/>
                </a:cubicBezTo>
                <a:lnTo>
                  <a:pt x="885967" y="1031034"/>
                </a:lnTo>
                <a:cubicBezTo>
                  <a:pt x="885967" y="1045016"/>
                  <a:pt x="897302" y="1056351"/>
                  <a:pt x="911284" y="1056351"/>
                </a:cubicBezTo>
                <a:lnTo>
                  <a:pt x="1061262" y="1056351"/>
                </a:lnTo>
                <a:cubicBezTo>
                  <a:pt x="1075244" y="1056351"/>
                  <a:pt x="1086579" y="1045016"/>
                  <a:pt x="1086579" y="1031034"/>
                </a:cubicBezTo>
                <a:lnTo>
                  <a:pt x="1086579" y="879392"/>
                </a:lnTo>
                <a:cubicBezTo>
                  <a:pt x="1086579" y="865410"/>
                  <a:pt x="1075244" y="854075"/>
                  <a:pt x="1061262" y="854075"/>
                </a:cubicBezTo>
                <a:close/>
                <a:moveTo>
                  <a:pt x="486583" y="854075"/>
                </a:moveTo>
                <a:cubicBezTo>
                  <a:pt x="472601" y="854075"/>
                  <a:pt x="461266" y="865410"/>
                  <a:pt x="461266" y="879392"/>
                </a:cubicBezTo>
                <a:lnTo>
                  <a:pt x="461266" y="1031034"/>
                </a:lnTo>
                <a:cubicBezTo>
                  <a:pt x="461266" y="1045016"/>
                  <a:pt x="472601" y="1056351"/>
                  <a:pt x="486583" y="1056351"/>
                </a:cubicBezTo>
                <a:lnTo>
                  <a:pt x="636561" y="1056351"/>
                </a:lnTo>
                <a:cubicBezTo>
                  <a:pt x="650543" y="1056351"/>
                  <a:pt x="661878" y="1045016"/>
                  <a:pt x="661878" y="1031034"/>
                </a:cubicBezTo>
                <a:lnTo>
                  <a:pt x="661878" y="879392"/>
                </a:lnTo>
                <a:cubicBezTo>
                  <a:pt x="661878" y="865410"/>
                  <a:pt x="650543" y="854075"/>
                  <a:pt x="636561" y="854075"/>
                </a:cubicBezTo>
                <a:close/>
                <a:moveTo>
                  <a:pt x="1760686" y="449047"/>
                </a:moveTo>
                <a:cubicBezTo>
                  <a:pt x="1746704" y="449047"/>
                  <a:pt x="1735369" y="460382"/>
                  <a:pt x="1735369" y="474364"/>
                </a:cubicBezTo>
                <a:lnTo>
                  <a:pt x="1735369" y="626006"/>
                </a:lnTo>
                <a:cubicBezTo>
                  <a:pt x="1735369" y="639988"/>
                  <a:pt x="1746704" y="651323"/>
                  <a:pt x="1760686" y="651323"/>
                </a:cubicBezTo>
                <a:lnTo>
                  <a:pt x="1910664" y="651323"/>
                </a:lnTo>
                <a:cubicBezTo>
                  <a:pt x="1924646" y="651323"/>
                  <a:pt x="1935981" y="639988"/>
                  <a:pt x="1935981" y="626006"/>
                </a:cubicBezTo>
                <a:lnTo>
                  <a:pt x="1935981" y="474364"/>
                </a:lnTo>
                <a:cubicBezTo>
                  <a:pt x="1935981" y="460382"/>
                  <a:pt x="1924646" y="449047"/>
                  <a:pt x="1910664" y="449047"/>
                </a:cubicBezTo>
                <a:close/>
                <a:moveTo>
                  <a:pt x="1335985" y="449047"/>
                </a:moveTo>
                <a:cubicBezTo>
                  <a:pt x="1322003" y="449047"/>
                  <a:pt x="1310668" y="460382"/>
                  <a:pt x="1310668" y="474364"/>
                </a:cubicBezTo>
                <a:lnTo>
                  <a:pt x="1310668" y="626006"/>
                </a:lnTo>
                <a:cubicBezTo>
                  <a:pt x="1310668" y="639988"/>
                  <a:pt x="1322003" y="651323"/>
                  <a:pt x="1335985" y="651323"/>
                </a:cubicBezTo>
                <a:lnTo>
                  <a:pt x="1485963" y="651323"/>
                </a:lnTo>
                <a:cubicBezTo>
                  <a:pt x="1499945" y="651323"/>
                  <a:pt x="1511280" y="639988"/>
                  <a:pt x="1511280" y="626006"/>
                </a:cubicBezTo>
                <a:lnTo>
                  <a:pt x="1511280" y="474364"/>
                </a:lnTo>
                <a:cubicBezTo>
                  <a:pt x="1511280" y="460382"/>
                  <a:pt x="1499945" y="449047"/>
                  <a:pt x="1485963" y="449047"/>
                </a:cubicBezTo>
                <a:close/>
                <a:moveTo>
                  <a:pt x="911284" y="449047"/>
                </a:moveTo>
                <a:cubicBezTo>
                  <a:pt x="897302" y="449047"/>
                  <a:pt x="885967" y="460382"/>
                  <a:pt x="885967" y="474364"/>
                </a:cubicBezTo>
                <a:lnTo>
                  <a:pt x="885967" y="626006"/>
                </a:lnTo>
                <a:cubicBezTo>
                  <a:pt x="885967" y="639988"/>
                  <a:pt x="897302" y="651323"/>
                  <a:pt x="911284" y="651323"/>
                </a:cubicBezTo>
                <a:lnTo>
                  <a:pt x="1061262" y="651323"/>
                </a:lnTo>
                <a:cubicBezTo>
                  <a:pt x="1075244" y="651323"/>
                  <a:pt x="1086579" y="639988"/>
                  <a:pt x="1086579" y="626006"/>
                </a:cubicBezTo>
                <a:lnTo>
                  <a:pt x="1086579" y="474364"/>
                </a:lnTo>
                <a:cubicBezTo>
                  <a:pt x="1086579" y="460382"/>
                  <a:pt x="1075244" y="449047"/>
                  <a:pt x="1061262" y="449047"/>
                </a:cubicBezTo>
                <a:close/>
                <a:moveTo>
                  <a:pt x="486583" y="449047"/>
                </a:moveTo>
                <a:cubicBezTo>
                  <a:pt x="472601" y="449047"/>
                  <a:pt x="461266" y="460382"/>
                  <a:pt x="461266" y="474364"/>
                </a:cubicBezTo>
                <a:lnTo>
                  <a:pt x="461266" y="626006"/>
                </a:lnTo>
                <a:cubicBezTo>
                  <a:pt x="461266" y="639988"/>
                  <a:pt x="472601" y="651323"/>
                  <a:pt x="486583" y="651323"/>
                </a:cubicBezTo>
                <a:lnTo>
                  <a:pt x="636561" y="651323"/>
                </a:lnTo>
                <a:cubicBezTo>
                  <a:pt x="650543" y="651323"/>
                  <a:pt x="661878" y="639988"/>
                  <a:pt x="661878" y="626006"/>
                </a:cubicBezTo>
                <a:lnTo>
                  <a:pt x="661878" y="474364"/>
                </a:lnTo>
                <a:cubicBezTo>
                  <a:pt x="661878" y="460382"/>
                  <a:pt x="650543" y="449047"/>
                  <a:pt x="636561" y="449047"/>
                </a:cubicBezTo>
                <a:close/>
                <a:moveTo>
                  <a:pt x="137755" y="0"/>
                </a:moveTo>
                <a:lnTo>
                  <a:pt x="2279420" y="0"/>
                </a:lnTo>
                <a:cubicBezTo>
                  <a:pt x="2355500" y="0"/>
                  <a:pt x="2417175" y="61675"/>
                  <a:pt x="2417175" y="137755"/>
                </a:cubicBezTo>
                <a:lnTo>
                  <a:pt x="2417175" y="3015539"/>
                </a:lnTo>
                <a:cubicBezTo>
                  <a:pt x="2417175" y="3091619"/>
                  <a:pt x="2355500" y="3153294"/>
                  <a:pt x="2279420" y="3153294"/>
                </a:cubicBezTo>
                <a:lnTo>
                  <a:pt x="137755" y="3153294"/>
                </a:lnTo>
                <a:cubicBezTo>
                  <a:pt x="61675" y="3153294"/>
                  <a:pt x="0" y="3091619"/>
                  <a:pt x="0" y="3015539"/>
                </a:cubicBezTo>
                <a:lnTo>
                  <a:pt x="0" y="137755"/>
                </a:lnTo>
                <a:cubicBezTo>
                  <a:pt x="0" y="61675"/>
                  <a:pt x="61675" y="0"/>
                  <a:pt x="137755" y="0"/>
                </a:cubicBezTo>
                <a:close/>
              </a:path>
            </a:pathLst>
          </a:custGeom>
          <a:solidFill>
            <a:srgbClr val="FF8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9" name="Freeform 128"/>
          <p:cNvSpPr/>
          <p:nvPr/>
        </p:nvSpPr>
        <p:spPr>
          <a:xfrm>
            <a:off x="10025514" y="3687454"/>
            <a:ext cx="1525266" cy="1989766"/>
          </a:xfrm>
          <a:custGeom>
            <a:avLst/>
            <a:gdLst>
              <a:gd name="connsiteX0" fmla="*/ 946051 w 2417175"/>
              <a:gd name="connsiteY0" fmla="*/ 2395773 h 3153294"/>
              <a:gd name="connsiteX1" fmla="*/ 893119 w 2417175"/>
              <a:gd name="connsiteY1" fmla="*/ 2448705 h 3153294"/>
              <a:gd name="connsiteX2" fmla="*/ 893119 w 2417175"/>
              <a:gd name="connsiteY2" fmla="*/ 2762274 h 3153294"/>
              <a:gd name="connsiteX3" fmla="*/ 946051 w 2417175"/>
              <a:gd name="connsiteY3" fmla="*/ 2815206 h 3153294"/>
              <a:gd name="connsiteX4" fmla="*/ 1471123 w 2417175"/>
              <a:gd name="connsiteY4" fmla="*/ 2815206 h 3153294"/>
              <a:gd name="connsiteX5" fmla="*/ 1524055 w 2417175"/>
              <a:gd name="connsiteY5" fmla="*/ 2762274 h 3153294"/>
              <a:gd name="connsiteX6" fmla="*/ 1524055 w 2417175"/>
              <a:gd name="connsiteY6" fmla="*/ 2448705 h 3153294"/>
              <a:gd name="connsiteX7" fmla="*/ 1471123 w 2417175"/>
              <a:gd name="connsiteY7" fmla="*/ 2395773 h 3153294"/>
              <a:gd name="connsiteX8" fmla="*/ 1760686 w 2417175"/>
              <a:gd name="connsiteY8" fmla="*/ 2069159 h 3153294"/>
              <a:gd name="connsiteX9" fmla="*/ 1735369 w 2417175"/>
              <a:gd name="connsiteY9" fmla="*/ 2094476 h 3153294"/>
              <a:gd name="connsiteX10" fmla="*/ 1735369 w 2417175"/>
              <a:gd name="connsiteY10" fmla="*/ 2246118 h 3153294"/>
              <a:gd name="connsiteX11" fmla="*/ 1760686 w 2417175"/>
              <a:gd name="connsiteY11" fmla="*/ 2271435 h 3153294"/>
              <a:gd name="connsiteX12" fmla="*/ 1910664 w 2417175"/>
              <a:gd name="connsiteY12" fmla="*/ 2271435 h 3153294"/>
              <a:gd name="connsiteX13" fmla="*/ 1935981 w 2417175"/>
              <a:gd name="connsiteY13" fmla="*/ 2246118 h 3153294"/>
              <a:gd name="connsiteX14" fmla="*/ 1935981 w 2417175"/>
              <a:gd name="connsiteY14" fmla="*/ 2094476 h 3153294"/>
              <a:gd name="connsiteX15" fmla="*/ 1910664 w 2417175"/>
              <a:gd name="connsiteY15" fmla="*/ 2069159 h 3153294"/>
              <a:gd name="connsiteX16" fmla="*/ 486583 w 2417175"/>
              <a:gd name="connsiteY16" fmla="*/ 2069159 h 3153294"/>
              <a:gd name="connsiteX17" fmla="*/ 461266 w 2417175"/>
              <a:gd name="connsiteY17" fmla="*/ 2094476 h 3153294"/>
              <a:gd name="connsiteX18" fmla="*/ 461266 w 2417175"/>
              <a:gd name="connsiteY18" fmla="*/ 2246118 h 3153294"/>
              <a:gd name="connsiteX19" fmla="*/ 486583 w 2417175"/>
              <a:gd name="connsiteY19" fmla="*/ 2271435 h 3153294"/>
              <a:gd name="connsiteX20" fmla="*/ 636561 w 2417175"/>
              <a:gd name="connsiteY20" fmla="*/ 2271435 h 3153294"/>
              <a:gd name="connsiteX21" fmla="*/ 661878 w 2417175"/>
              <a:gd name="connsiteY21" fmla="*/ 2246118 h 3153294"/>
              <a:gd name="connsiteX22" fmla="*/ 661878 w 2417175"/>
              <a:gd name="connsiteY22" fmla="*/ 2094476 h 3153294"/>
              <a:gd name="connsiteX23" fmla="*/ 636561 w 2417175"/>
              <a:gd name="connsiteY23" fmla="*/ 2069159 h 3153294"/>
              <a:gd name="connsiteX24" fmla="*/ 1760686 w 2417175"/>
              <a:gd name="connsiteY24" fmla="*/ 1664131 h 3153294"/>
              <a:gd name="connsiteX25" fmla="*/ 1735369 w 2417175"/>
              <a:gd name="connsiteY25" fmla="*/ 1689448 h 3153294"/>
              <a:gd name="connsiteX26" fmla="*/ 1735369 w 2417175"/>
              <a:gd name="connsiteY26" fmla="*/ 1841090 h 3153294"/>
              <a:gd name="connsiteX27" fmla="*/ 1760686 w 2417175"/>
              <a:gd name="connsiteY27" fmla="*/ 1866407 h 3153294"/>
              <a:gd name="connsiteX28" fmla="*/ 1910664 w 2417175"/>
              <a:gd name="connsiteY28" fmla="*/ 1866407 h 3153294"/>
              <a:gd name="connsiteX29" fmla="*/ 1935981 w 2417175"/>
              <a:gd name="connsiteY29" fmla="*/ 1841090 h 3153294"/>
              <a:gd name="connsiteX30" fmla="*/ 1935981 w 2417175"/>
              <a:gd name="connsiteY30" fmla="*/ 1689448 h 3153294"/>
              <a:gd name="connsiteX31" fmla="*/ 1910664 w 2417175"/>
              <a:gd name="connsiteY31" fmla="*/ 1664131 h 3153294"/>
              <a:gd name="connsiteX32" fmla="*/ 1335985 w 2417175"/>
              <a:gd name="connsiteY32" fmla="*/ 1664131 h 3153294"/>
              <a:gd name="connsiteX33" fmla="*/ 1310668 w 2417175"/>
              <a:gd name="connsiteY33" fmla="*/ 1689448 h 3153294"/>
              <a:gd name="connsiteX34" fmla="*/ 1310668 w 2417175"/>
              <a:gd name="connsiteY34" fmla="*/ 1841090 h 3153294"/>
              <a:gd name="connsiteX35" fmla="*/ 1335985 w 2417175"/>
              <a:gd name="connsiteY35" fmla="*/ 1866407 h 3153294"/>
              <a:gd name="connsiteX36" fmla="*/ 1485963 w 2417175"/>
              <a:gd name="connsiteY36" fmla="*/ 1866407 h 3153294"/>
              <a:gd name="connsiteX37" fmla="*/ 1511280 w 2417175"/>
              <a:gd name="connsiteY37" fmla="*/ 1841090 h 3153294"/>
              <a:gd name="connsiteX38" fmla="*/ 1511280 w 2417175"/>
              <a:gd name="connsiteY38" fmla="*/ 1689448 h 3153294"/>
              <a:gd name="connsiteX39" fmla="*/ 1485963 w 2417175"/>
              <a:gd name="connsiteY39" fmla="*/ 1664131 h 3153294"/>
              <a:gd name="connsiteX40" fmla="*/ 911284 w 2417175"/>
              <a:gd name="connsiteY40" fmla="*/ 1664131 h 3153294"/>
              <a:gd name="connsiteX41" fmla="*/ 885967 w 2417175"/>
              <a:gd name="connsiteY41" fmla="*/ 1689448 h 3153294"/>
              <a:gd name="connsiteX42" fmla="*/ 885967 w 2417175"/>
              <a:gd name="connsiteY42" fmla="*/ 1841090 h 3153294"/>
              <a:gd name="connsiteX43" fmla="*/ 911284 w 2417175"/>
              <a:gd name="connsiteY43" fmla="*/ 1866407 h 3153294"/>
              <a:gd name="connsiteX44" fmla="*/ 1061262 w 2417175"/>
              <a:gd name="connsiteY44" fmla="*/ 1866407 h 3153294"/>
              <a:gd name="connsiteX45" fmla="*/ 1086579 w 2417175"/>
              <a:gd name="connsiteY45" fmla="*/ 1841090 h 3153294"/>
              <a:gd name="connsiteX46" fmla="*/ 1086579 w 2417175"/>
              <a:gd name="connsiteY46" fmla="*/ 1689448 h 3153294"/>
              <a:gd name="connsiteX47" fmla="*/ 1061262 w 2417175"/>
              <a:gd name="connsiteY47" fmla="*/ 1664131 h 3153294"/>
              <a:gd name="connsiteX48" fmla="*/ 486583 w 2417175"/>
              <a:gd name="connsiteY48" fmla="*/ 1664131 h 3153294"/>
              <a:gd name="connsiteX49" fmla="*/ 461266 w 2417175"/>
              <a:gd name="connsiteY49" fmla="*/ 1689448 h 3153294"/>
              <a:gd name="connsiteX50" fmla="*/ 461266 w 2417175"/>
              <a:gd name="connsiteY50" fmla="*/ 1841090 h 3153294"/>
              <a:gd name="connsiteX51" fmla="*/ 486583 w 2417175"/>
              <a:gd name="connsiteY51" fmla="*/ 1866407 h 3153294"/>
              <a:gd name="connsiteX52" fmla="*/ 636561 w 2417175"/>
              <a:gd name="connsiteY52" fmla="*/ 1866407 h 3153294"/>
              <a:gd name="connsiteX53" fmla="*/ 661878 w 2417175"/>
              <a:gd name="connsiteY53" fmla="*/ 1841090 h 3153294"/>
              <a:gd name="connsiteX54" fmla="*/ 661878 w 2417175"/>
              <a:gd name="connsiteY54" fmla="*/ 1689448 h 3153294"/>
              <a:gd name="connsiteX55" fmla="*/ 636561 w 2417175"/>
              <a:gd name="connsiteY55" fmla="*/ 1664131 h 3153294"/>
              <a:gd name="connsiteX56" fmla="*/ 1760686 w 2417175"/>
              <a:gd name="connsiteY56" fmla="*/ 1259103 h 3153294"/>
              <a:gd name="connsiteX57" fmla="*/ 1735369 w 2417175"/>
              <a:gd name="connsiteY57" fmla="*/ 1284420 h 3153294"/>
              <a:gd name="connsiteX58" fmla="*/ 1735369 w 2417175"/>
              <a:gd name="connsiteY58" fmla="*/ 1436062 h 3153294"/>
              <a:gd name="connsiteX59" fmla="*/ 1760686 w 2417175"/>
              <a:gd name="connsiteY59" fmla="*/ 1461379 h 3153294"/>
              <a:gd name="connsiteX60" fmla="*/ 1910664 w 2417175"/>
              <a:gd name="connsiteY60" fmla="*/ 1461379 h 3153294"/>
              <a:gd name="connsiteX61" fmla="*/ 1935981 w 2417175"/>
              <a:gd name="connsiteY61" fmla="*/ 1436062 h 3153294"/>
              <a:gd name="connsiteX62" fmla="*/ 1935981 w 2417175"/>
              <a:gd name="connsiteY62" fmla="*/ 1284420 h 3153294"/>
              <a:gd name="connsiteX63" fmla="*/ 1910664 w 2417175"/>
              <a:gd name="connsiteY63" fmla="*/ 1259103 h 3153294"/>
              <a:gd name="connsiteX64" fmla="*/ 1335985 w 2417175"/>
              <a:gd name="connsiteY64" fmla="*/ 1259103 h 3153294"/>
              <a:gd name="connsiteX65" fmla="*/ 1310668 w 2417175"/>
              <a:gd name="connsiteY65" fmla="*/ 1284420 h 3153294"/>
              <a:gd name="connsiteX66" fmla="*/ 1310668 w 2417175"/>
              <a:gd name="connsiteY66" fmla="*/ 1436062 h 3153294"/>
              <a:gd name="connsiteX67" fmla="*/ 1335985 w 2417175"/>
              <a:gd name="connsiteY67" fmla="*/ 1461379 h 3153294"/>
              <a:gd name="connsiteX68" fmla="*/ 1485963 w 2417175"/>
              <a:gd name="connsiteY68" fmla="*/ 1461379 h 3153294"/>
              <a:gd name="connsiteX69" fmla="*/ 1511280 w 2417175"/>
              <a:gd name="connsiteY69" fmla="*/ 1436062 h 3153294"/>
              <a:gd name="connsiteX70" fmla="*/ 1511280 w 2417175"/>
              <a:gd name="connsiteY70" fmla="*/ 1284420 h 3153294"/>
              <a:gd name="connsiteX71" fmla="*/ 1485963 w 2417175"/>
              <a:gd name="connsiteY71" fmla="*/ 1259103 h 3153294"/>
              <a:gd name="connsiteX72" fmla="*/ 911284 w 2417175"/>
              <a:gd name="connsiteY72" fmla="*/ 1259103 h 3153294"/>
              <a:gd name="connsiteX73" fmla="*/ 885967 w 2417175"/>
              <a:gd name="connsiteY73" fmla="*/ 1284420 h 3153294"/>
              <a:gd name="connsiteX74" fmla="*/ 885967 w 2417175"/>
              <a:gd name="connsiteY74" fmla="*/ 1436062 h 3153294"/>
              <a:gd name="connsiteX75" fmla="*/ 911284 w 2417175"/>
              <a:gd name="connsiteY75" fmla="*/ 1461379 h 3153294"/>
              <a:gd name="connsiteX76" fmla="*/ 1061262 w 2417175"/>
              <a:gd name="connsiteY76" fmla="*/ 1461379 h 3153294"/>
              <a:gd name="connsiteX77" fmla="*/ 1086579 w 2417175"/>
              <a:gd name="connsiteY77" fmla="*/ 1436062 h 3153294"/>
              <a:gd name="connsiteX78" fmla="*/ 1086579 w 2417175"/>
              <a:gd name="connsiteY78" fmla="*/ 1284420 h 3153294"/>
              <a:gd name="connsiteX79" fmla="*/ 1061262 w 2417175"/>
              <a:gd name="connsiteY79" fmla="*/ 1259103 h 3153294"/>
              <a:gd name="connsiteX80" fmla="*/ 486583 w 2417175"/>
              <a:gd name="connsiteY80" fmla="*/ 1259103 h 3153294"/>
              <a:gd name="connsiteX81" fmla="*/ 461266 w 2417175"/>
              <a:gd name="connsiteY81" fmla="*/ 1284420 h 3153294"/>
              <a:gd name="connsiteX82" fmla="*/ 461266 w 2417175"/>
              <a:gd name="connsiteY82" fmla="*/ 1436062 h 3153294"/>
              <a:gd name="connsiteX83" fmla="*/ 486583 w 2417175"/>
              <a:gd name="connsiteY83" fmla="*/ 1461379 h 3153294"/>
              <a:gd name="connsiteX84" fmla="*/ 636561 w 2417175"/>
              <a:gd name="connsiteY84" fmla="*/ 1461379 h 3153294"/>
              <a:gd name="connsiteX85" fmla="*/ 661878 w 2417175"/>
              <a:gd name="connsiteY85" fmla="*/ 1436062 h 3153294"/>
              <a:gd name="connsiteX86" fmla="*/ 661878 w 2417175"/>
              <a:gd name="connsiteY86" fmla="*/ 1284420 h 3153294"/>
              <a:gd name="connsiteX87" fmla="*/ 636561 w 2417175"/>
              <a:gd name="connsiteY87" fmla="*/ 1259103 h 3153294"/>
              <a:gd name="connsiteX88" fmla="*/ 1760686 w 2417175"/>
              <a:gd name="connsiteY88" fmla="*/ 854075 h 3153294"/>
              <a:gd name="connsiteX89" fmla="*/ 1735369 w 2417175"/>
              <a:gd name="connsiteY89" fmla="*/ 879392 h 3153294"/>
              <a:gd name="connsiteX90" fmla="*/ 1735369 w 2417175"/>
              <a:gd name="connsiteY90" fmla="*/ 1031034 h 3153294"/>
              <a:gd name="connsiteX91" fmla="*/ 1760686 w 2417175"/>
              <a:gd name="connsiteY91" fmla="*/ 1056351 h 3153294"/>
              <a:gd name="connsiteX92" fmla="*/ 1910664 w 2417175"/>
              <a:gd name="connsiteY92" fmla="*/ 1056351 h 3153294"/>
              <a:gd name="connsiteX93" fmla="*/ 1935981 w 2417175"/>
              <a:gd name="connsiteY93" fmla="*/ 1031034 h 3153294"/>
              <a:gd name="connsiteX94" fmla="*/ 1935981 w 2417175"/>
              <a:gd name="connsiteY94" fmla="*/ 879392 h 3153294"/>
              <a:gd name="connsiteX95" fmla="*/ 1910664 w 2417175"/>
              <a:gd name="connsiteY95" fmla="*/ 854075 h 3153294"/>
              <a:gd name="connsiteX96" fmla="*/ 1335985 w 2417175"/>
              <a:gd name="connsiteY96" fmla="*/ 854075 h 3153294"/>
              <a:gd name="connsiteX97" fmla="*/ 1310668 w 2417175"/>
              <a:gd name="connsiteY97" fmla="*/ 879392 h 3153294"/>
              <a:gd name="connsiteX98" fmla="*/ 1310668 w 2417175"/>
              <a:gd name="connsiteY98" fmla="*/ 1031034 h 3153294"/>
              <a:gd name="connsiteX99" fmla="*/ 1335985 w 2417175"/>
              <a:gd name="connsiteY99" fmla="*/ 1056351 h 3153294"/>
              <a:gd name="connsiteX100" fmla="*/ 1485963 w 2417175"/>
              <a:gd name="connsiteY100" fmla="*/ 1056351 h 3153294"/>
              <a:gd name="connsiteX101" fmla="*/ 1511280 w 2417175"/>
              <a:gd name="connsiteY101" fmla="*/ 1031034 h 3153294"/>
              <a:gd name="connsiteX102" fmla="*/ 1511280 w 2417175"/>
              <a:gd name="connsiteY102" fmla="*/ 879392 h 3153294"/>
              <a:gd name="connsiteX103" fmla="*/ 1485963 w 2417175"/>
              <a:gd name="connsiteY103" fmla="*/ 854075 h 3153294"/>
              <a:gd name="connsiteX104" fmla="*/ 911284 w 2417175"/>
              <a:gd name="connsiteY104" fmla="*/ 854075 h 3153294"/>
              <a:gd name="connsiteX105" fmla="*/ 885967 w 2417175"/>
              <a:gd name="connsiteY105" fmla="*/ 879392 h 3153294"/>
              <a:gd name="connsiteX106" fmla="*/ 885967 w 2417175"/>
              <a:gd name="connsiteY106" fmla="*/ 1031034 h 3153294"/>
              <a:gd name="connsiteX107" fmla="*/ 911284 w 2417175"/>
              <a:gd name="connsiteY107" fmla="*/ 1056351 h 3153294"/>
              <a:gd name="connsiteX108" fmla="*/ 1061262 w 2417175"/>
              <a:gd name="connsiteY108" fmla="*/ 1056351 h 3153294"/>
              <a:gd name="connsiteX109" fmla="*/ 1086579 w 2417175"/>
              <a:gd name="connsiteY109" fmla="*/ 1031034 h 3153294"/>
              <a:gd name="connsiteX110" fmla="*/ 1086579 w 2417175"/>
              <a:gd name="connsiteY110" fmla="*/ 879392 h 3153294"/>
              <a:gd name="connsiteX111" fmla="*/ 1061262 w 2417175"/>
              <a:gd name="connsiteY111" fmla="*/ 854075 h 3153294"/>
              <a:gd name="connsiteX112" fmla="*/ 486583 w 2417175"/>
              <a:gd name="connsiteY112" fmla="*/ 854075 h 3153294"/>
              <a:gd name="connsiteX113" fmla="*/ 461266 w 2417175"/>
              <a:gd name="connsiteY113" fmla="*/ 879392 h 3153294"/>
              <a:gd name="connsiteX114" fmla="*/ 461266 w 2417175"/>
              <a:gd name="connsiteY114" fmla="*/ 1031034 h 3153294"/>
              <a:gd name="connsiteX115" fmla="*/ 486583 w 2417175"/>
              <a:gd name="connsiteY115" fmla="*/ 1056351 h 3153294"/>
              <a:gd name="connsiteX116" fmla="*/ 636561 w 2417175"/>
              <a:gd name="connsiteY116" fmla="*/ 1056351 h 3153294"/>
              <a:gd name="connsiteX117" fmla="*/ 661878 w 2417175"/>
              <a:gd name="connsiteY117" fmla="*/ 1031034 h 3153294"/>
              <a:gd name="connsiteX118" fmla="*/ 661878 w 2417175"/>
              <a:gd name="connsiteY118" fmla="*/ 879392 h 3153294"/>
              <a:gd name="connsiteX119" fmla="*/ 636561 w 2417175"/>
              <a:gd name="connsiteY119" fmla="*/ 854075 h 3153294"/>
              <a:gd name="connsiteX120" fmla="*/ 1760686 w 2417175"/>
              <a:gd name="connsiteY120" fmla="*/ 449047 h 3153294"/>
              <a:gd name="connsiteX121" fmla="*/ 1735369 w 2417175"/>
              <a:gd name="connsiteY121" fmla="*/ 474364 h 3153294"/>
              <a:gd name="connsiteX122" fmla="*/ 1735369 w 2417175"/>
              <a:gd name="connsiteY122" fmla="*/ 626006 h 3153294"/>
              <a:gd name="connsiteX123" fmla="*/ 1760686 w 2417175"/>
              <a:gd name="connsiteY123" fmla="*/ 651323 h 3153294"/>
              <a:gd name="connsiteX124" fmla="*/ 1910664 w 2417175"/>
              <a:gd name="connsiteY124" fmla="*/ 651323 h 3153294"/>
              <a:gd name="connsiteX125" fmla="*/ 1935981 w 2417175"/>
              <a:gd name="connsiteY125" fmla="*/ 626006 h 3153294"/>
              <a:gd name="connsiteX126" fmla="*/ 1935981 w 2417175"/>
              <a:gd name="connsiteY126" fmla="*/ 474364 h 3153294"/>
              <a:gd name="connsiteX127" fmla="*/ 1910664 w 2417175"/>
              <a:gd name="connsiteY127" fmla="*/ 449047 h 3153294"/>
              <a:gd name="connsiteX128" fmla="*/ 1335985 w 2417175"/>
              <a:gd name="connsiteY128" fmla="*/ 449047 h 3153294"/>
              <a:gd name="connsiteX129" fmla="*/ 1310668 w 2417175"/>
              <a:gd name="connsiteY129" fmla="*/ 474364 h 3153294"/>
              <a:gd name="connsiteX130" fmla="*/ 1310668 w 2417175"/>
              <a:gd name="connsiteY130" fmla="*/ 626006 h 3153294"/>
              <a:gd name="connsiteX131" fmla="*/ 1335985 w 2417175"/>
              <a:gd name="connsiteY131" fmla="*/ 651323 h 3153294"/>
              <a:gd name="connsiteX132" fmla="*/ 1485963 w 2417175"/>
              <a:gd name="connsiteY132" fmla="*/ 651323 h 3153294"/>
              <a:gd name="connsiteX133" fmla="*/ 1511280 w 2417175"/>
              <a:gd name="connsiteY133" fmla="*/ 626006 h 3153294"/>
              <a:gd name="connsiteX134" fmla="*/ 1511280 w 2417175"/>
              <a:gd name="connsiteY134" fmla="*/ 474364 h 3153294"/>
              <a:gd name="connsiteX135" fmla="*/ 1485963 w 2417175"/>
              <a:gd name="connsiteY135" fmla="*/ 449047 h 3153294"/>
              <a:gd name="connsiteX136" fmla="*/ 911284 w 2417175"/>
              <a:gd name="connsiteY136" fmla="*/ 449047 h 3153294"/>
              <a:gd name="connsiteX137" fmla="*/ 885967 w 2417175"/>
              <a:gd name="connsiteY137" fmla="*/ 474364 h 3153294"/>
              <a:gd name="connsiteX138" fmla="*/ 885967 w 2417175"/>
              <a:gd name="connsiteY138" fmla="*/ 626006 h 3153294"/>
              <a:gd name="connsiteX139" fmla="*/ 911284 w 2417175"/>
              <a:gd name="connsiteY139" fmla="*/ 651323 h 3153294"/>
              <a:gd name="connsiteX140" fmla="*/ 1061262 w 2417175"/>
              <a:gd name="connsiteY140" fmla="*/ 651323 h 3153294"/>
              <a:gd name="connsiteX141" fmla="*/ 1086579 w 2417175"/>
              <a:gd name="connsiteY141" fmla="*/ 626006 h 3153294"/>
              <a:gd name="connsiteX142" fmla="*/ 1086579 w 2417175"/>
              <a:gd name="connsiteY142" fmla="*/ 474364 h 3153294"/>
              <a:gd name="connsiteX143" fmla="*/ 1061262 w 2417175"/>
              <a:gd name="connsiteY143" fmla="*/ 449047 h 3153294"/>
              <a:gd name="connsiteX144" fmla="*/ 486583 w 2417175"/>
              <a:gd name="connsiteY144" fmla="*/ 449047 h 3153294"/>
              <a:gd name="connsiteX145" fmla="*/ 461266 w 2417175"/>
              <a:gd name="connsiteY145" fmla="*/ 474364 h 3153294"/>
              <a:gd name="connsiteX146" fmla="*/ 461266 w 2417175"/>
              <a:gd name="connsiteY146" fmla="*/ 626006 h 3153294"/>
              <a:gd name="connsiteX147" fmla="*/ 486583 w 2417175"/>
              <a:gd name="connsiteY147" fmla="*/ 651323 h 3153294"/>
              <a:gd name="connsiteX148" fmla="*/ 636561 w 2417175"/>
              <a:gd name="connsiteY148" fmla="*/ 651323 h 3153294"/>
              <a:gd name="connsiteX149" fmla="*/ 661878 w 2417175"/>
              <a:gd name="connsiteY149" fmla="*/ 626006 h 3153294"/>
              <a:gd name="connsiteX150" fmla="*/ 661878 w 2417175"/>
              <a:gd name="connsiteY150" fmla="*/ 474364 h 3153294"/>
              <a:gd name="connsiteX151" fmla="*/ 636561 w 2417175"/>
              <a:gd name="connsiteY151" fmla="*/ 449047 h 3153294"/>
              <a:gd name="connsiteX152" fmla="*/ 137755 w 2417175"/>
              <a:gd name="connsiteY152" fmla="*/ 0 h 3153294"/>
              <a:gd name="connsiteX153" fmla="*/ 2279420 w 2417175"/>
              <a:gd name="connsiteY153" fmla="*/ 0 h 3153294"/>
              <a:gd name="connsiteX154" fmla="*/ 2417175 w 2417175"/>
              <a:gd name="connsiteY154" fmla="*/ 137755 h 3153294"/>
              <a:gd name="connsiteX155" fmla="*/ 2417175 w 2417175"/>
              <a:gd name="connsiteY155" fmla="*/ 3015539 h 3153294"/>
              <a:gd name="connsiteX156" fmla="*/ 2279420 w 2417175"/>
              <a:gd name="connsiteY156" fmla="*/ 3153294 h 3153294"/>
              <a:gd name="connsiteX157" fmla="*/ 137755 w 2417175"/>
              <a:gd name="connsiteY157" fmla="*/ 3153294 h 3153294"/>
              <a:gd name="connsiteX158" fmla="*/ 0 w 2417175"/>
              <a:gd name="connsiteY158" fmla="*/ 3015539 h 3153294"/>
              <a:gd name="connsiteX159" fmla="*/ 0 w 2417175"/>
              <a:gd name="connsiteY159" fmla="*/ 137755 h 3153294"/>
              <a:gd name="connsiteX160" fmla="*/ 137755 w 2417175"/>
              <a:gd name="connsiteY160" fmla="*/ 0 h 315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2417175" h="3153294">
                <a:moveTo>
                  <a:pt x="946051" y="2395773"/>
                </a:moveTo>
                <a:cubicBezTo>
                  <a:pt x="916817" y="2395773"/>
                  <a:pt x="893119" y="2419471"/>
                  <a:pt x="893119" y="2448705"/>
                </a:cubicBezTo>
                <a:lnTo>
                  <a:pt x="893119" y="2762274"/>
                </a:lnTo>
                <a:cubicBezTo>
                  <a:pt x="893119" y="2791508"/>
                  <a:pt x="916817" y="2815206"/>
                  <a:pt x="946051" y="2815206"/>
                </a:cubicBezTo>
                <a:lnTo>
                  <a:pt x="1471123" y="2815206"/>
                </a:lnTo>
                <a:cubicBezTo>
                  <a:pt x="1500357" y="2815206"/>
                  <a:pt x="1524055" y="2791508"/>
                  <a:pt x="1524055" y="2762274"/>
                </a:cubicBezTo>
                <a:lnTo>
                  <a:pt x="1524055" y="2448705"/>
                </a:lnTo>
                <a:cubicBezTo>
                  <a:pt x="1524055" y="2419471"/>
                  <a:pt x="1500357" y="2395773"/>
                  <a:pt x="1471123" y="2395773"/>
                </a:cubicBezTo>
                <a:close/>
                <a:moveTo>
                  <a:pt x="1760686" y="2069159"/>
                </a:moveTo>
                <a:cubicBezTo>
                  <a:pt x="1746704" y="2069159"/>
                  <a:pt x="1735369" y="2080494"/>
                  <a:pt x="1735369" y="2094476"/>
                </a:cubicBezTo>
                <a:lnTo>
                  <a:pt x="1735369" y="2246118"/>
                </a:lnTo>
                <a:cubicBezTo>
                  <a:pt x="1735369" y="2260100"/>
                  <a:pt x="1746704" y="2271435"/>
                  <a:pt x="1760686" y="2271435"/>
                </a:cubicBezTo>
                <a:lnTo>
                  <a:pt x="1910664" y="2271435"/>
                </a:lnTo>
                <a:cubicBezTo>
                  <a:pt x="1924646" y="2271435"/>
                  <a:pt x="1935981" y="2260100"/>
                  <a:pt x="1935981" y="2246118"/>
                </a:cubicBezTo>
                <a:lnTo>
                  <a:pt x="1935981" y="2094476"/>
                </a:lnTo>
                <a:cubicBezTo>
                  <a:pt x="1935981" y="2080494"/>
                  <a:pt x="1924646" y="2069159"/>
                  <a:pt x="1910664" y="2069159"/>
                </a:cubicBezTo>
                <a:close/>
                <a:moveTo>
                  <a:pt x="486583" y="2069159"/>
                </a:moveTo>
                <a:cubicBezTo>
                  <a:pt x="472601" y="2069159"/>
                  <a:pt x="461266" y="2080494"/>
                  <a:pt x="461266" y="2094476"/>
                </a:cubicBezTo>
                <a:lnTo>
                  <a:pt x="461266" y="2246118"/>
                </a:lnTo>
                <a:cubicBezTo>
                  <a:pt x="461266" y="2260100"/>
                  <a:pt x="472601" y="2271435"/>
                  <a:pt x="486583" y="2271435"/>
                </a:cubicBezTo>
                <a:lnTo>
                  <a:pt x="636561" y="2271435"/>
                </a:lnTo>
                <a:cubicBezTo>
                  <a:pt x="650543" y="2271435"/>
                  <a:pt x="661878" y="2260100"/>
                  <a:pt x="661878" y="2246118"/>
                </a:cubicBezTo>
                <a:lnTo>
                  <a:pt x="661878" y="2094476"/>
                </a:lnTo>
                <a:cubicBezTo>
                  <a:pt x="661878" y="2080494"/>
                  <a:pt x="650543" y="2069159"/>
                  <a:pt x="636561" y="2069159"/>
                </a:cubicBezTo>
                <a:close/>
                <a:moveTo>
                  <a:pt x="1760686" y="1664131"/>
                </a:moveTo>
                <a:cubicBezTo>
                  <a:pt x="1746704" y="1664131"/>
                  <a:pt x="1735369" y="1675466"/>
                  <a:pt x="1735369" y="1689448"/>
                </a:cubicBezTo>
                <a:lnTo>
                  <a:pt x="1735369" y="1841090"/>
                </a:lnTo>
                <a:cubicBezTo>
                  <a:pt x="1735369" y="1855072"/>
                  <a:pt x="1746704" y="1866407"/>
                  <a:pt x="1760686" y="1866407"/>
                </a:cubicBezTo>
                <a:lnTo>
                  <a:pt x="1910664" y="1866407"/>
                </a:lnTo>
                <a:cubicBezTo>
                  <a:pt x="1924646" y="1866407"/>
                  <a:pt x="1935981" y="1855072"/>
                  <a:pt x="1935981" y="1841090"/>
                </a:cubicBezTo>
                <a:lnTo>
                  <a:pt x="1935981" y="1689448"/>
                </a:lnTo>
                <a:cubicBezTo>
                  <a:pt x="1935981" y="1675466"/>
                  <a:pt x="1924646" y="1664131"/>
                  <a:pt x="1910664" y="1664131"/>
                </a:cubicBezTo>
                <a:close/>
                <a:moveTo>
                  <a:pt x="1335985" y="1664131"/>
                </a:moveTo>
                <a:cubicBezTo>
                  <a:pt x="1322003" y="1664131"/>
                  <a:pt x="1310668" y="1675466"/>
                  <a:pt x="1310668" y="1689448"/>
                </a:cubicBezTo>
                <a:lnTo>
                  <a:pt x="1310668" y="1841090"/>
                </a:lnTo>
                <a:cubicBezTo>
                  <a:pt x="1310668" y="1855072"/>
                  <a:pt x="1322003" y="1866407"/>
                  <a:pt x="1335985" y="1866407"/>
                </a:cubicBezTo>
                <a:lnTo>
                  <a:pt x="1485963" y="1866407"/>
                </a:lnTo>
                <a:cubicBezTo>
                  <a:pt x="1499945" y="1866407"/>
                  <a:pt x="1511280" y="1855072"/>
                  <a:pt x="1511280" y="1841090"/>
                </a:cubicBezTo>
                <a:lnTo>
                  <a:pt x="1511280" y="1689448"/>
                </a:lnTo>
                <a:cubicBezTo>
                  <a:pt x="1511280" y="1675466"/>
                  <a:pt x="1499945" y="1664131"/>
                  <a:pt x="1485963" y="1664131"/>
                </a:cubicBezTo>
                <a:close/>
                <a:moveTo>
                  <a:pt x="911284" y="1664131"/>
                </a:moveTo>
                <a:cubicBezTo>
                  <a:pt x="897302" y="1664131"/>
                  <a:pt x="885967" y="1675466"/>
                  <a:pt x="885967" y="1689448"/>
                </a:cubicBezTo>
                <a:lnTo>
                  <a:pt x="885967" y="1841090"/>
                </a:lnTo>
                <a:cubicBezTo>
                  <a:pt x="885967" y="1855072"/>
                  <a:pt x="897302" y="1866407"/>
                  <a:pt x="911284" y="1866407"/>
                </a:cubicBezTo>
                <a:lnTo>
                  <a:pt x="1061262" y="1866407"/>
                </a:lnTo>
                <a:cubicBezTo>
                  <a:pt x="1075244" y="1866407"/>
                  <a:pt x="1086579" y="1855072"/>
                  <a:pt x="1086579" y="1841090"/>
                </a:cubicBezTo>
                <a:lnTo>
                  <a:pt x="1086579" y="1689448"/>
                </a:lnTo>
                <a:cubicBezTo>
                  <a:pt x="1086579" y="1675466"/>
                  <a:pt x="1075244" y="1664131"/>
                  <a:pt x="1061262" y="1664131"/>
                </a:cubicBezTo>
                <a:close/>
                <a:moveTo>
                  <a:pt x="486583" y="1664131"/>
                </a:moveTo>
                <a:cubicBezTo>
                  <a:pt x="472601" y="1664131"/>
                  <a:pt x="461266" y="1675466"/>
                  <a:pt x="461266" y="1689448"/>
                </a:cubicBezTo>
                <a:lnTo>
                  <a:pt x="461266" y="1841090"/>
                </a:lnTo>
                <a:cubicBezTo>
                  <a:pt x="461266" y="1855072"/>
                  <a:pt x="472601" y="1866407"/>
                  <a:pt x="486583" y="1866407"/>
                </a:cubicBezTo>
                <a:lnTo>
                  <a:pt x="636561" y="1866407"/>
                </a:lnTo>
                <a:cubicBezTo>
                  <a:pt x="650543" y="1866407"/>
                  <a:pt x="661878" y="1855072"/>
                  <a:pt x="661878" y="1841090"/>
                </a:cubicBezTo>
                <a:lnTo>
                  <a:pt x="661878" y="1689448"/>
                </a:lnTo>
                <a:cubicBezTo>
                  <a:pt x="661878" y="1675466"/>
                  <a:pt x="650543" y="1664131"/>
                  <a:pt x="636561" y="1664131"/>
                </a:cubicBezTo>
                <a:close/>
                <a:moveTo>
                  <a:pt x="1760686" y="1259103"/>
                </a:moveTo>
                <a:cubicBezTo>
                  <a:pt x="1746704" y="1259103"/>
                  <a:pt x="1735369" y="1270438"/>
                  <a:pt x="1735369" y="1284420"/>
                </a:cubicBezTo>
                <a:lnTo>
                  <a:pt x="1735369" y="1436062"/>
                </a:lnTo>
                <a:cubicBezTo>
                  <a:pt x="1735369" y="1450044"/>
                  <a:pt x="1746704" y="1461379"/>
                  <a:pt x="1760686" y="1461379"/>
                </a:cubicBezTo>
                <a:lnTo>
                  <a:pt x="1910664" y="1461379"/>
                </a:lnTo>
                <a:cubicBezTo>
                  <a:pt x="1924646" y="1461379"/>
                  <a:pt x="1935981" y="1450044"/>
                  <a:pt x="1935981" y="1436062"/>
                </a:cubicBezTo>
                <a:lnTo>
                  <a:pt x="1935981" y="1284420"/>
                </a:lnTo>
                <a:cubicBezTo>
                  <a:pt x="1935981" y="1270438"/>
                  <a:pt x="1924646" y="1259103"/>
                  <a:pt x="1910664" y="1259103"/>
                </a:cubicBezTo>
                <a:close/>
                <a:moveTo>
                  <a:pt x="1335985" y="1259103"/>
                </a:moveTo>
                <a:cubicBezTo>
                  <a:pt x="1322003" y="1259103"/>
                  <a:pt x="1310668" y="1270438"/>
                  <a:pt x="1310668" y="1284420"/>
                </a:cubicBezTo>
                <a:lnTo>
                  <a:pt x="1310668" y="1436062"/>
                </a:lnTo>
                <a:cubicBezTo>
                  <a:pt x="1310668" y="1450044"/>
                  <a:pt x="1322003" y="1461379"/>
                  <a:pt x="1335985" y="1461379"/>
                </a:cubicBezTo>
                <a:lnTo>
                  <a:pt x="1485963" y="1461379"/>
                </a:lnTo>
                <a:cubicBezTo>
                  <a:pt x="1499945" y="1461379"/>
                  <a:pt x="1511280" y="1450044"/>
                  <a:pt x="1511280" y="1436062"/>
                </a:cubicBezTo>
                <a:lnTo>
                  <a:pt x="1511280" y="1284420"/>
                </a:lnTo>
                <a:cubicBezTo>
                  <a:pt x="1511280" y="1270438"/>
                  <a:pt x="1499945" y="1259103"/>
                  <a:pt x="1485963" y="1259103"/>
                </a:cubicBezTo>
                <a:close/>
                <a:moveTo>
                  <a:pt x="911284" y="1259103"/>
                </a:moveTo>
                <a:cubicBezTo>
                  <a:pt x="897302" y="1259103"/>
                  <a:pt x="885967" y="1270438"/>
                  <a:pt x="885967" y="1284420"/>
                </a:cubicBezTo>
                <a:lnTo>
                  <a:pt x="885967" y="1436062"/>
                </a:lnTo>
                <a:cubicBezTo>
                  <a:pt x="885967" y="1450044"/>
                  <a:pt x="897302" y="1461379"/>
                  <a:pt x="911284" y="1461379"/>
                </a:cubicBezTo>
                <a:lnTo>
                  <a:pt x="1061262" y="1461379"/>
                </a:lnTo>
                <a:cubicBezTo>
                  <a:pt x="1075244" y="1461379"/>
                  <a:pt x="1086579" y="1450044"/>
                  <a:pt x="1086579" y="1436062"/>
                </a:cubicBezTo>
                <a:lnTo>
                  <a:pt x="1086579" y="1284420"/>
                </a:lnTo>
                <a:cubicBezTo>
                  <a:pt x="1086579" y="1270438"/>
                  <a:pt x="1075244" y="1259103"/>
                  <a:pt x="1061262" y="1259103"/>
                </a:cubicBezTo>
                <a:close/>
                <a:moveTo>
                  <a:pt x="486583" y="1259103"/>
                </a:moveTo>
                <a:cubicBezTo>
                  <a:pt x="472601" y="1259103"/>
                  <a:pt x="461266" y="1270438"/>
                  <a:pt x="461266" y="1284420"/>
                </a:cubicBezTo>
                <a:lnTo>
                  <a:pt x="461266" y="1436062"/>
                </a:lnTo>
                <a:cubicBezTo>
                  <a:pt x="461266" y="1450044"/>
                  <a:pt x="472601" y="1461379"/>
                  <a:pt x="486583" y="1461379"/>
                </a:cubicBezTo>
                <a:lnTo>
                  <a:pt x="636561" y="1461379"/>
                </a:lnTo>
                <a:cubicBezTo>
                  <a:pt x="650543" y="1461379"/>
                  <a:pt x="661878" y="1450044"/>
                  <a:pt x="661878" y="1436062"/>
                </a:cubicBezTo>
                <a:lnTo>
                  <a:pt x="661878" y="1284420"/>
                </a:lnTo>
                <a:cubicBezTo>
                  <a:pt x="661878" y="1270438"/>
                  <a:pt x="650543" y="1259103"/>
                  <a:pt x="636561" y="1259103"/>
                </a:cubicBezTo>
                <a:close/>
                <a:moveTo>
                  <a:pt x="1760686" y="854075"/>
                </a:moveTo>
                <a:cubicBezTo>
                  <a:pt x="1746704" y="854075"/>
                  <a:pt x="1735369" y="865410"/>
                  <a:pt x="1735369" y="879392"/>
                </a:cubicBezTo>
                <a:lnTo>
                  <a:pt x="1735369" y="1031034"/>
                </a:lnTo>
                <a:cubicBezTo>
                  <a:pt x="1735369" y="1045016"/>
                  <a:pt x="1746704" y="1056351"/>
                  <a:pt x="1760686" y="1056351"/>
                </a:cubicBezTo>
                <a:lnTo>
                  <a:pt x="1910664" y="1056351"/>
                </a:lnTo>
                <a:cubicBezTo>
                  <a:pt x="1924646" y="1056351"/>
                  <a:pt x="1935981" y="1045016"/>
                  <a:pt x="1935981" y="1031034"/>
                </a:cubicBezTo>
                <a:lnTo>
                  <a:pt x="1935981" y="879392"/>
                </a:lnTo>
                <a:cubicBezTo>
                  <a:pt x="1935981" y="865410"/>
                  <a:pt x="1924646" y="854075"/>
                  <a:pt x="1910664" y="854075"/>
                </a:cubicBezTo>
                <a:close/>
                <a:moveTo>
                  <a:pt x="1335985" y="854075"/>
                </a:moveTo>
                <a:cubicBezTo>
                  <a:pt x="1322003" y="854075"/>
                  <a:pt x="1310668" y="865410"/>
                  <a:pt x="1310668" y="879392"/>
                </a:cubicBezTo>
                <a:lnTo>
                  <a:pt x="1310668" y="1031034"/>
                </a:lnTo>
                <a:cubicBezTo>
                  <a:pt x="1310668" y="1045016"/>
                  <a:pt x="1322003" y="1056351"/>
                  <a:pt x="1335985" y="1056351"/>
                </a:cubicBezTo>
                <a:lnTo>
                  <a:pt x="1485963" y="1056351"/>
                </a:lnTo>
                <a:cubicBezTo>
                  <a:pt x="1499945" y="1056351"/>
                  <a:pt x="1511280" y="1045016"/>
                  <a:pt x="1511280" y="1031034"/>
                </a:cubicBezTo>
                <a:lnTo>
                  <a:pt x="1511280" y="879392"/>
                </a:lnTo>
                <a:cubicBezTo>
                  <a:pt x="1511280" y="865410"/>
                  <a:pt x="1499945" y="854075"/>
                  <a:pt x="1485963" y="854075"/>
                </a:cubicBezTo>
                <a:close/>
                <a:moveTo>
                  <a:pt x="911284" y="854075"/>
                </a:moveTo>
                <a:cubicBezTo>
                  <a:pt x="897302" y="854075"/>
                  <a:pt x="885967" y="865410"/>
                  <a:pt x="885967" y="879392"/>
                </a:cubicBezTo>
                <a:lnTo>
                  <a:pt x="885967" y="1031034"/>
                </a:lnTo>
                <a:cubicBezTo>
                  <a:pt x="885967" y="1045016"/>
                  <a:pt x="897302" y="1056351"/>
                  <a:pt x="911284" y="1056351"/>
                </a:cubicBezTo>
                <a:lnTo>
                  <a:pt x="1061262" y="1056351"/>
                </a:lnTo>
                <a:cubicBezTo>
                  <a:pt x="1075244" y="1056351"/>
                  <a:pt x="1086579" y="1045016"/>
                  <a:pt x="1086579" y="1031034"/>
                </a:cubicBezTo>
                <a:lnTo>
                  <a:pt x="1086579" y="879392"/>
                </a:lnTo>
                <a:cubicBezTo>
                  <a:pt x="1086579" y="865410"/>
                  <a:pt x="1075244" y="854075"/>
                  <a:pt x="1061262" y="854075"/>
                </a:cubicBezTo>
                <a:close/>
                <a:moveTo>
                  <a:pt x="486583" y="854075"/>
                </a:moveTo>
                <a:cubicBezTo>
                  <a:pt x="472601" y="854075"/>
                  <a:pt x="461266" y="865410"/>
                  <a:pt x="461266" y="879392"/>
                </a:cubicBezTo>
                <a:lnTo>
                  <a:pt x="461266" y="1031034"/>
                </a:lnTo>
                <a:cubicBezTo>
                  <a:pt x="461266" y="1045016"/>
                  <a:pt x="472601" y="1056351"/>
                  <a:pt x="486583" y="1056351"/>
                </a:cubicBezTo>
                <a:lnTo>
                  <a:pt x="636561" y="1056351"/>
                </a:lnTo>
                <a:cubicBezTo>
                  <a:pt x="650543" y="1056351"/>
                  <a:pt x="661878" y="1045016"/>
                  <a:pt x="661878" y="1031034"/>
                </a:cubicBezTo>
                <a:lnTo>
                  <a:pt x="661878" y="879392"/>
                </a:lnTo>
                <a:cubicBezTo>
                  <a:pt x="661878" y="865410"/>
                  <a:pt x="650543" y="854075"/>
                  <a:pt x="636561" y="854075"/>
                </a:cubicBezTo>
                <a:close/>
                <a:moveTo>
                  <a:pt x="1760686" y="449047"/>
                </a:moveTo>
                <a:cubicBezTo>
                  <a:pt x="1746704" y="449047"/>
                  <a:pt x="1735369" y="460382"/>
                  <a:pt x="1735369" y="474364"/>
                </a:cubicBezTo>
                <a:lnTo>
                  <a:pt x="1735369" y="626006"/>
                </a:lnTo>
                <a:cubicBezTo>
                  <a:pt x="1735369" y="639988"/>
                  <a:pt x="1746704" y="651323"/>
                  <a:pt x="1760686" y="651323"/>
                </a:cubicBezTo>
                <a:lnTo>
                  <a:pt x="1910664" y="651323"/>
                </a:lnTo>
                <a:cubicBezTo>
                  <a:pt x="1924646" y="651323"/>
                  <a:pt x="1935981" y="639988"/>
                  <a:pt x="1935981" y="626006"/>
                </a:cubicBezTo>
                <a:lnTo>
                  <a:pt x="1935981" y="474364"/>
                </a:lnTo>
                <a:cubicBezTo>
                  <a:pt x="1935981" y="460382"/>
                  <a:pt x="1924646" y="449047"/>
                  <a:pt x="1910664" y="449047"/>
                </a:cubicBezTo>
                <a:close/>
                <a:moveTo>
                  <a:pt x="1335985" y="449047"/>
                </a:moveTo>
                <a:cubicBezTo>
                  <a:pt x="1322003" y="449047"/>
                  <a:pt x="1310668" y="460382"/>
                  <a:pt x="1310668" y="474364"/>
                </a:cubicBezTo>
                <a:lnTo>
                  <a:pt x="1310668" y="626006"/>
                </a:lnTo>
                <a:cubicBezTo>
                  <a:pt x="1310668" y="639988"/>
                  <a:pt x="1322003" y="651323"/>
                  <a:pt x="1335985" y="651323"/>
                </a:cubicBezTo>
                <a:lnTo>
                  <a:pt x="1485963" y="651323"/>
                </a:lnTo>
                <a:cubicBezTo>
                  <a:pt x="1499945" y="651323"/>
                  <a:pt x="1511280" y="639988"/>
                  <a:pt x="1511280" y="626006"/>
                </a:cubicBezTo>
                <a:lnTo>
                  <a:pt x="1511280" y="474364"/>
                </a:lnTo>
                <a:cubicBezTo>
                  <a:pt x="1511280" y="460382"/>
                  <a:pt x="1499945" y="449047"/>
                  <a:pt x="1485963" y="449047"/>
                </a:cubicBezTo>
                <a:close/>
                <a:moveTo>
                  <a:pt x="911284" y="449047"/>
                </a:moveTo>
                <a:cubicBezTo>
                  <a:pt x="897302" y="449047"/>
                  <a:pt x="885967" y="460382"/>
                  <a:pt x="885967" y="474364"/>
                </a:cubicBezTo>
                <a:lnTo>
                  <a:pt x="885967" y="626006"/>
                </a:lnTo>
                <a:cubicBezTo>
                  <a:pt x="885967" y="639988"/>
                  <a:pt x="897302" y="651323"/>
                  <a:pt x="911284" y="651323"/>
                </a:cubicBezTo>
                <a:lnTo>
                  <a:pt x="1061262" y="651323"/>
                </a:lnTo>
                <a:cubicBezTo>
                  <a:pt x="1075244" y="651323"/>
                  <a:pt x="1086579" y="639988"/>
                  <a:pt x="1086579" y="626006"/>
                </a:cubicBezTo>
                <a:lnTo>
                  <a:pt x="1086579" y="474364"/>
                </a:lnTo>
                <a:cubicBezTo>
                  <a:pt x="1086579" y="460382"/>
                  <a:pt x="1075244" y="449047"/>
                  <a:pt x="1061262" y="449047"/>
                </a:cubicBezTo>
                <a:close/>
                <a:moveTo>
                  <a:pt x="486583" y="449047"/>
                </a:moveTo>
                <a:cubicBezTo>
                  <a:pt x="472601" y="449047"/>
                  <a:pt x="461266" y="460382"/>
                  <a:pt x="461266" y="474364"/>
                </a:cubicBezTo>
                <a:lnTo>
                  <a:pt x="461266" y="626006"/>
                </a:lnTo>
                <a:cubicBezTo>
                  <a:pt x="461266" y="639988"/>
                  <a:pt x="472601" y="651323"/>
                  <a:pt x="486583" y="651323"/>
                </a:cubicBezTo>
                <a:lnTo>
                  <a:pt x="636561" y="651323"/>
                </a:lnTo>
                <a:cubicBezTo>
                  <a:pt x="650543" y="651323"/>
                  <a:pt x="661878" y="639988"/>
                  <a:pt x="661878" y="626006"/>
                </a:cubicBezTo>
                <a:lnTo>
                  <a:pt x="661878" y="474364"/>
                </a:lnTo>
                <a:cubicBezTo>
                  <a:pt x="661878" y="460382"/>
                  <a:pt x="650543" y="449047"/>
                  <a:pt x="636561" y="449047"/>
                </a:cubicBezTo>
                <a:close/>
                <a:moveTo>
                  <a:pt x="137755" y="0"/>
                </a:moveTo>
                <a:lnTo>
                  <a:pt x="2279420" y="0"/>
                </a:lnTo>
                <a:cubicBezTo>
                  <a:pt x="2355500" y="0"/>
                  <a:pt x="2417175" y="61675"/>
                  <a:pt x="2417175" y="137755"/>
                </a:cubicBezTo>
                <a:lnTo>
                  <a:pt x="2417175" y="3015539"/>
                </a:lnTo>
                <a:cubicBezTo>
                  <a:pt x="2417175" y="3091619"/>
                  <a:pt x="2355500" y="3153294"/>
                  <a:pt x="2279420" y="3153294"/>
                </a:cubicBezTo>
                <a:lnTo>
                  <a:pt x="137755" y="3153294"/>
                </a:lnTo>
                <a:cubicBezTo>
                  <a:pt x="61675" y="3153294"/>
                  <a:pt x="0" y="3091619"/>
                  <a:pt x="0" y="3015539"/>
                </a:cubicBezTo>
                <a:lnTo>
                  <a:pt x="0" y="137755"/>
                </a:lnTo>
                <a:cubicBezTo>
                  <a:pt x="0" y="61675"/>
                  <a:pt x="61675" y="0"/>
                  <a:pt x="137755" y="0"/>
                </a:cubicBezTo>
                <a:close/>
              </a:path>
            </a:pathLst>
          </a:custGeom>
          <a:solidFill>
            <a:srgbClr val="FF8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165428"/>
      </p:ext>
    </p:extLst>
  </p:cSld>
  <p:clrMapOvr>
    <a:masterClrMapping/>
  </p:clrMapOvr>
  <p:transition spd="slow" advTm="10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6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8" grpId="0" animBg="1"/>
      <p:bldP spid="1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038192" y="1"/>
            <a:ext cx="6153808" cy="68740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" y="-16042"/>
            <a:ext cx="6038192" cy="6890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35272" y="-16042"/>
            <a:ext cx="12227272" cy="6925313"/>
          </a:xfrm>
          <a:prstGeom prst="rect">
            <a:avLst/>
          </a:prstGeom>
          <a:blipFill dpi="0" rotWithShape="1">
            <a:blip r:embed="rId5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37657" y="3927288"/>
            <a:ext cx="2560320" cy="77902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0000400000000000000" pitchFamily="2" charset="0"/>
              </a:rPr>
              <a:t>TEST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97041" y="578163"/>
            <a:ext cx="2562254" cy="90886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0000400000000000000" pitchFamily="2" charset="0"/>
              </a:rPr>
              <a:t>DESIGN</a:t>
            </a:r>
          </a:p>
        </p:txBody>
      </p:sp>
      <p:sp>
        <p:nvSpPr>
          <p:cNvPr id="25" name="Up Arrow 24"/>
          <p:cNvSpPr/>
          <p:nvPr/>
        </p:nvSpPr>
        <p:spPr>
          <a:xfrm>
            <a:off x="8210330" y="399680"/>
            <a:ext cx="1773936" cy="3390969"/>
          </a:xfrm>
          <a:prstGeom prst="upArrow">
            <a:avLst/>
          </a:prstGeom>
          <a:solidFill>
            <a:schemeClr val="accent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8404D"/>
              </a:solidFill>
            </a:endParaRPr>
          </a:p>
        </p:txBody>
      </p:sp>
      <p:sp>
        <p:nvSpPr>
          <p:cNvPr id="26" name="Up Arrow 25"/>
          <p:cNvSpPr/>
          <p:nvPr/>
        </p:nvSpPr>
        <p:spPr>
          <a:xfrm flipV="1">
            <a:off x="2192815" y="2947613"/>
            <a:ext cx="1770706" cy="3390969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817138" y="4821840"/>
            <a:ext cx="2560320" cy="779026"/>
          </a:xfrm>
          <a:prstGeom prst="roundRect">
            <a:avLst>
              <a:gd name="adj" fmla="val 50000"/>
            </a:avLst>
          </a:prstGeom>
          <a:solidFill>
            <a:srgbClr val="38404D"/>
          </a:solidFill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0000400000000000000" pitchFamily="2" charset="0"/>
              </a:rPr>
              <a:t>DEPLOY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17138" y="5727822"/>
            <a:ext cx="2560320" cy="779026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0000400000000000000" pitchFamily="2" charset="0"/>
              </a:rPr>
              <a:t>RELEASE</a:t>
            </a:r>
            <a:endParaRPr lang="en-US" sz="3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" panose="000004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1545" y="1762888"/>
            <a:ext cx="2560320" cy="908864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0000400000000000000" pitchFamily="2" charset="0"/>
              </a:rPr>
              <a:t>BUILD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" panose="00000400000000000000" pitchFamily="2" charset="0"/>
            </a:endParaRPr>
          </a:p>
        </p:txBody>
      </p:sp>
      <p:pic>
        <p:nvPicPr>
          <p:cNvPr id="5" name="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" end="70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906" y="6963329"/>
            <a:ext cx="609600" cy="609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527008" y="1944776"/>
            <a:ext cx="2951175" cy="2951175"/>
            <a:chOff x="4527008" y="1944776"/>
            <a:chExt cx="2951175" cy="2951175"/>
          </a:xfrm>
        </p:grpSpPr>
        <p:sp>
          <p:nvSpPr>
            <p:cNvPr id="7" name="Oval 6"/>
            <p:cNvSpPr/>
            <p:nvPr/>
          </p:nvSpPr>
          <p:spPr>
            <a:xfrm>
              <a:off x="4908450" y="2333624"/>
              <a:ext cx="2152929" cy="2193263"/>
            </a:xfrm>
            <a:prstGeom prst="ellipse">
              <a:avLst/>
            </a:prstGeom>
            <a:solidFill>
              <a:srgbClr val="F8F4E7"/>
            </a:solidFill>
            <a:effectLst>
              <a:innerShdw dist="139700" dir="16200000">
                <a:srgbClr val="DDF0F4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/>
            <p:cNvSpPr/>
            <p:nvPr/>
          </p:nvSpPr>
          <p:spPr>
            <a:xfrm>
              <a:off x="4527008" y="1944776"/>
              <a:ext cx="2951175" cy="2951175"/>
            </a:xfrm>
            <a:prstGeom prst="donut">
              <a:avLst>
                <a:gd name="adj" fmla="val 14148"/>
              </a:avLst>
            </a:prstGeom>
            <a:solidFill>
              <a:srgbClr val="739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975738" y="2470484"/>
              <a:ext cx="119816" cy="300941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75738" y="4046403"/>
              <a:ext cx="119816" cy="300941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16200000" flipH="1">
              <a:off x="6698280" y="3269893"/>
              <a:ext cx="119816" cy="300941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6200000" flipH="1">
              <a:off x="5149340" y="3269894"/>
              <a:ext cx="119816" cy="300941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2900000" flipH="1" flipV="1">
              <a:off x="5789123" y="3333449"/>
              <a:ext cx="51261" cy="914400"/>
            </a:xfrm>
            <a:prstGeom prst="rect">
              <a:avLst/>
            </a:prstGeom>
            <a:solidFill>
              <a:srgbClr val="FFA0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 rot="-1260000">
              <a:off x="5930892" y="2943390"/>
              <a:ext cx="51261" cy="621792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 rot="3120000" flipV="1">
              <a:off x="6306951" y="2776018"/>
              <a:ext cx="51261" cy="914400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295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914">
        <p14:pan dir="u"/>
      </p:transition>
    </mc:Choice>
    <mc:Fallback xmlns="">
      <p:transition spd="slow" advTm="49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7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5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" presetClass="exit" presetSubtype="1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 animBg="1"/>
      <p:bldP spid="4" grpId="0" animBg="1"/>
      <p:bldP spid="19" grpId="0" build="allAtOnce" animBg="1"/>
      <p:bldP spid="19" grpId="1" build="allAtOnce" animBg="1"/>
      <p:bldP spid="24" grpId="0" build="allAtOnce" animBg="1"/>
      <p:bldP spid="24" grpId="1" build="allAtOnce" animBg="1"/>
      <p:bldP spid="25" grpId="0" animBg="1"/>
      <p:bldP spid="25" grpId="1" animBg="1"/>
      <p:bldP spid="26" grpId="0" animBg="1"/>
      <p:bldP spid="26" grpId="1" animBg="1"/>
      <p:bldP spid="27" grpId="0" build="allAtOnce" animBg="1"/>
      <p:bldP spid="27" grpId="1" build="allAtOnce" animBg="1"/>
      <p:bldP spid="28" grpId="0" build="allAtOnce" animBg="1"/>
      <p:bldP spid="28" grpId="1" build="allAtOnce" animBg="1"/>
      <p:bldP spid="29" grpId="0" build="allAtOnce" animBg="1"/>
      <p:bldP spid="29" grpI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213915" y="5034974"/>
            <a:ext cx="1293612" cy="1450704"/>
            <a:chOff x="1213915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24" name="Picture 23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915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30" name="Multiply 29"/>
            <p:cNvSpPr/>
            <p:nvPr/>
          </p:nvSpPr>
          <p:spPr>
            <a:xfrm>
              <a:off x="1213915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632168" y="5034974"/>
            <a:ext cx="1293612" cy="1450704"/>
            <a:chOff x="2632168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26" name="Picture 125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168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27" name="Multiply 126"/>
            <p:cNvSpPr/>
            <p:nvPr/>
          </p:nvSpPr>
          <p:spPr>
            <a:xfrm>
              <a:off x="2632168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050421" y="5034974"/>
            <a:ext cx="1293612" cy="1450704"/>
            <a:chOff x="4050421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29" name="Picture 128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421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30" name="Multiply 129"/>
            <p:cNvSpPr/>
            <p:nvPr/>
          </p:nvSpPr>
          <p:spPr>
            <a:xfrm>
              <a:off x="4050421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468674" y="5034974"/>
            <a:ext cx="1293612" cy="1450704"/>
            <a:chOff x="5468674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32" name="Picture 131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674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33" name="Multiply 132"/>
            <p:cNvSpPr/>
            <p:nvPr/>
          </p:nvSpPr>
          <p:spPr>
            <a:xfrm>
              <a:off x="5468674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868266" y="5034974"/>
            <a:ext cx="1293612" cy="1450704"/>
            <a:chOff x="6868266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35" name="Picture 134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266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36" name="Multiply 135"/>
            <p:cNvSpPr/>
            <p:nvPr/>
          </p:nvSpPr>
          <p:spPr>
            <a:xfrm>
              <a:off x="6868266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86519" y="5034974"/>
            <a:ext cx="1293612" cy="1450704"/>
            <a:chOff x="8286519" y="5034974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38" name="Picture 137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519" y="5053635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39" name="Multiply 138"/>
            <p:cNvSpPr/>
            <p:nvPr/>
          </p:nvSpPr>
          <p:spPr>
            <a:xfrm>
              <a:off x="8286519" y="5034974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04772" y="5053635"/>
            <a:ext cx="1293612" cy="1450704"/>
            <a:chOff x="9704772" y="5053635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41" name="Picture 140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772" y="5072296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42" name="Multiply 141"/>
            <p:cNvSpPr/>
            <p:nvPr/>
          </p:nvSpPr>
          <p:spPr>
            <a:xfrm>
              <a:off x="9704772" y="5053635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13915" y="3467431"/>
            <a:ext cx="1293612" cy="1450704"/>
            <a:chOff x="1213915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44" name="Picture 143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915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45" name="Multiply 144"/>
            <p:cNvSpPr/>
            <p:nvPr/>
          </p:nvSpPr>
          <p:spPr>
            <a:xfrm>
              <a:off x="1213915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32168" y="3467431"/>
            <a:ext cx="1293612" cy="1450704"/>
            <a:chOff x="2632168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47" name="Picture 146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168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48" name="Multiply 147"/>
            <p:cNvSpPr/>
            <p:nvPr/>
          </p:nvSpPr>
          <p:spPr>
            <a:xfrm>
              <a:off x="2632168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50421" y="3467431"/>
            <a:ext cx="1293612" cy="1450704"/>
            <a:chOff x="4050421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50" name="Picture 149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421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51" name="Multiply 150"/>
            <p:cNvSpPr/>
            <p:nvPr/>
          </p:nvSpPr>
          <p:spPr>
            <a:xfrm>
              <a:off x="4050421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68674" y="3467431"/>
            <a:ext cx="1293612" cy="1450704"/>
            <a:chOff x="5468674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53" name="Picture 152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674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54" name="Multiply 153"/>
            <p:cNvSpPr/>
            <p:nvPr/>
          </p:nvSpPr>
          <p:spPr>
            <a:xfrm>
              <a:off x="5468674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68266" y="3467431"/>
            <a:ext cx="1293612" cy="1450704"/>
            <a:chOff x="6868266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56" name="Picture 155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266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57" name="Multiply 156"/>
            <p:cNvSpPr/>
            <p:nvPr/>
          </p:nvSpPr>
          <p:spPr>
            <a:xfrm>
              <a:off x="6868266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86519" y="3467431"/>
            <a:ext cx="1293612" cy="1450704"/>
            <a:chOff x="8286519" y="3467431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59" name="Picture 158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519" y="3486092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60" name="Multiply 159"/>
            <p:cNvSpPr/>
            <p:nvPr/>
          </p:nvSpPr>
          <p:spPr>
            <a:xfrm>
              <a:off x="8286519" y="3467431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704772" y="3486092"/>
            <a:ext cx="1293612" cy="1450704"/>
            <a:chOff x="9704772" y="3486092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62" name="Picture 161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772" y="3504753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63" name="Multiply 162"/>
            <p:cNvSpPr/>
            <p:nvPr/>
          </p:nvSpPr>
          <p:spPr>
            <a:xfrm>
              <a:off x="9704772" y="3486092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13915" y="1899888"/>
            <a:ext cx="1293612" cy="1450704"/>
            <a:chOff x="1213915" y="1899888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65" name="Picture 164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915" y="1918549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66" name="Multiply 165"/>
            <p:cNvSpPr/>
            <p:nvPr/>
          </p:nvSpPr>
          <p:spPr>
            <a:xfrm>
              <a:off x="1213915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32168" y="1899888"/>
            <a:ext cx="1293612" cy="1450704"/>
            <a:chOff x="2632168" y="1899888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68" name="Picture 167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168" y="1918549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69" name="Multiply 168"/>
            <p:cNvSpPr/>
            <p:nvPr/>
          </p:nvSpPr>
          <p:spPr>
            <a:xfrm>
              <a:off x="2632168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50421" y="1899888"/>
            <a:ext cx="1293612" cy="1450704"/>
            <a:chOff x="4050421" y="1899888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71" name="Picture 170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421" y="1918549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72" name="Multiply 171"/>
            <p:cNvSpPr/>
            <p:nvPr/>
          </p:nvSpPr>
          <p:spPr>
            <a:xfrm>
              <a:off x="4050421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68674" y="1899888"/>
            <a:ext cx="1293612" cy="1450704"/>
            <a:chOff x="5468674" y="1899888"/>
            <a:chExt cx="1293612" cy="1450704"/>
          </a:xfrm>
        </p:grpSpPr>
        <p:pic>
          <p:nvPicPr>
            <p:cNvPr id="174" name="Picture 173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674" y="1918549"/>
              <a:ext cx="1293612" cy="1432043"/>
            </a:xfrm>
            <a:prstGeom prst="rect">
              <a:avLst/>
            </a:prstGeom>
          </p:spPr>
        </p:pic>
        <p:sp>
          <p:nvSpPr>
            <p:cNvPr id="175" name="Multiply 174"/>
            <p:cNvSpPr/>
            <p:nvPr/>
          </p:nvSpPr>
          <p:spPr>
            <a:xfrm>
              <a:off x="5468674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77614" y="1899888"/>
            <a:ext cx="1293612" cy="1450704"/>
            <a:chOff x="6868266" y="1899888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77" name="Picture 176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266" y="1918549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78" name="Multiply 177"/>
            <p:cNvSpPr/>
            <p:nvPr/>
          </p:nvSpPr>
          <p:spPr>
            <a:xfrm>
              <a:off x="6868266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286519" y="1899888"/>
            <a:ext cx="1293612" cy="1450704"/>
            <a:chOff x="8286519" y="1899888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80" name="Picture 179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519" y="1918549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81" name="Multiply 180"/>
            <p:cNvSpPr/>
            <p:nvPr/>
          </p:nvSpPr>
          <p:spPr>
            <a:xfrm>
              <a:off x="8286519" y="1899888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04772" y="1918549"/>
            <a:ext cx="1293612" cy="1450704"/>
            <a:chOff x="9704772" y="1918549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83" name="Picture 182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772" y="1937210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84" name="Multiply 183"/>
            <p:cNvSpPr/>
            <p:nvPr/>
          </p:nvSpPr>
          <p:spPr>
            <a:xfrm>
              <a:off x="9704772" y="1918549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13915" y="351006"/>
            <a:ext cx="1293612" cy="1450704"/>
            <a:chOff x="1213915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86" name="Picture 185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915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87" name="Multiply 186"/>
            <p:cNvSpPr/>
            <p:nvPr/>
          </p:nvSpPr>
          <p:spPr>
            <a:xfrm>
              <a:off x="1213915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32168" y="351006"/>
            <a:ext cx="1293612" cy="1450704"/>
            <a:chOff x="2632168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89" name="Picture 188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168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90" name="Multiply 189"/>
            <p:cNvSpPr/>
            <p:nvPr/>
          </p:nvSpPr>
          <p:spPr>
            <a:xfrm>
              <a:off x="2632168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050421" y="351006"/>
            <a:ext cx="1293612" cy="1450704"/>
            <a:chOff x="4050421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92" name="Picture 191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421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93" name="Multiply 192"/>
            <p:cNvSpPr/>
            <p:nvPr/>
          </p:nvSpPr>
          <p:spPr>
            <a:xfrm>
              <a:off x="4050421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68674" y="351006"/>
            <a:ext cx="1293612" cy="1450704"/>
            <a:chOff x="5468674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95" name="Picture 194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674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96" name="Multiply 195"/>
            <p:cNvSpPr/>
            <p:nvPr/>
          </p:nvSpPr>
          <p:spPr>
            <a:xfrm>
              <a:off x="5468674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68266" y="351006"/>
            <a:ext cx="1293612" cy="1450704"/>
            <a:chOff x="6868266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198" name="Picture 197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266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199" name="Multiply 198"/>
            <p:cNvSpPr/>
            <p:nvPr/>
          </p:nvSpPr>
          <p:spPr>
            <a:xfrm>
              <a:off x="6868266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86519" y="351006"/>
            <a:ext cx="1293612" cy="1450704"/>
            <a:chOff x="8286519" y="351006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201" name="Picture 200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519" y="369667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202" name="Multiply 201"/>
            <p:cNvSpPr/>
            <p:nvPr/>
          </p:nvSpPr>
          <p:spPr>
            <a:xfrm>
              <a:off x="8286519" y="351006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704772" y="369667"/>
            <a:ext cx="1293612" cy="1450704"/>
            <a:chOff x="9704772" y="369667"/>
            <a:chExt cx="1293612" cy="145070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pic>
          <p:nvPicPr>
            <p:cNvPr id="204" name="Picture 203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772" y="388328"/>
              <a:ext cx="1293612" cy="143204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</p:pic>
        <p:sp>
          <p:nvSpPr>
            <p:cNvPr id="205" name="Multiply 204"/>
            <p:cNvSpPr/>
            <p:nvPr/>
          </p:nvSpPr>
          <p:spPr>
            <a:xfrm>
              <a:off x="9704772" y="369667"/>
              <a:ext cx="1284299" cy="1105473"/>
            </a:xfrm>
            <a:prstGeom prst="mathMultiply">
              <a:avLst/>
            </a:prstGeom>
            <a:solidFill>
              <a:srgbClr val="04706D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617780" y="1231897"/>
            <a:ext cx="2981237" cy="3343268"/>
            <a:chOff x="647156" y="5071393"/>
            <a:chExt cx="1293612" cy="1450704"/>
          </a:xfrm>
        </p:grpSpPr>
        <p:pic>
          <p:nvPicPr>
            <p:cNvPr id="97" name="Picture 96" descr="Computer icon by SimpleIc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56" y="5090054"/>
              <a:ext cx="1293612" cy="1432043"/>
            </a:xfrm>
            <a:prstGeom prst="rect">
              <a:avLst/>
            </a:prstGeom>
          </p:spPr>
        </p:pic>
        <p:sp>
          <p:nvSpPr>
            <p:cNvPr id="98" name="Multiply 97"/>
            <p:cNvSpPr/>
            <p:nvPr/>
          </p:nvSpPr>
          <p:spPr>
            <a:xfrm>
              <a:off x="647156" y="5071393"/>
              <a:ext cx="1284299" cy="1105473"/>
            </a:xfrm>
            <a:prstGeom prst="mathMultipl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998778" y="4955457"/>
            <a:ext cx="101887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HUMAN ERRORS</a:t>
            </a:r>
          </a:p>
        </p:txBody>
      </p:sp>
      <p:sp>
        <p:nvSpPr>
          <p:cNvPr id="100" name="Multiply 99"/>
          <p:cNvSpPr/>
          <p:nvPr/>
        </p:nvSpPr>
        <p:spPr>
          <a:xfrm>
            <a:off x="4613282" y="1224874"/>
            <a:ext cx="2959775" cy="2547654"/>
          </a:xfrm>
          <a:prstGeom prst="mathMultiply">
            <a:avLst/>
          </a:prstGeom>
          <a:solidFill>
            <a:srgbClr val="C00000"/>
          </a:solidFill>
          <a:ln>
            <a:noFill/>
          </a:ln>
          <a:effectLst>
            <a:outerShdw dist="635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" descr="https://image.freepik.com/free-icon/hand-finger-pointing-to-right_318-4867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95" b="94089" l="0" r="100000">
                        <a14:foregroundMark x1="17732" y1="39457" x2="54313" y2="80511"/>
                        <a14:foregroundMark x1="40256" y1="70447" x2="51597" y2="41054"/>
                        <a14:foregroundMark x1="38978" y1="43930" x2="91853" y2="41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16284" y="2344203"/>
            <a:ext cx="1908930" cy="190893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0" end="17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3148" y="-987362"/>
            <a:ext cx="609600" cy="609600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9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7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26">
        <p:fade/>
      </p:transition>
    </mc:Choice>
    <mc:Fallback xmlns="">
      <p:transition spd="med" advTm="44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9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1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3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9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1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7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3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9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1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7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3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9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1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7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63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69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5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1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70"/>
                            </p:stCondLst>
                            <p:childTnLst>
                              <p:par>
                                <p:cTn id="92" presetID="42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6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6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6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6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6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6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6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6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6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6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6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65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5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6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6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6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6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6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6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6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6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6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6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6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6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6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6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6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6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6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6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6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6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6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6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6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6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6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6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6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6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6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6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6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6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6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6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6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6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6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6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6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6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6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6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6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6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6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6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870"/>
                            </p:stCondLst>
                            <p:childTnLst>
                              <p:par>
                                <p:cTn id="236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870"/>
                            </p:stCondLst>
                            <p:childTnLst>
                              <p:par>
                                <p:cTn id="251" presetID="27" presetClass="emph" presetSubtype="0" fill="remove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2" dur="25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3" dur="25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4" dur="25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25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9" grpId="0"/>
      <p:bldP spid="99" grpId="1"/>
      <p:bldP spid="100" grpId="0" animBg="1"/>
      <p:bldP spid="100" grpId="1" animBg="1"/>
      <p:bldP spid="100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088991" y="1"/>
            <a:ext cx="6103009" cy="6857999"/>
          </a:xfrm>
          <a:prstGeom prst="rect">
            <a:avLst/>
          </a:prstGeom>
          <a:solidFill>
            <a:srgbClr val="E77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"/>
            <a:ext cx="6088991" cy="6858000"/>
          </a:xfrm>
          <a:prstGeom prst="rect">
            <a:avLst/>
          </a:prstGeom>
          <a:solidFill>
            <a:srgbClr val="45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389015" y="2205038"/>
            <a:ext cx="1315172" cy="4657679"/>
          </a:xfrm>
          <a:prstGeom prst="rect">
            <a:avLst/>
          </a:prstGeom>
          <a:solidFill>
            <a:srgbClr val="FCBF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flipH="1">
            <a:off x="4452311" y="2205038"/>
            <a:ext cx="1323666" cy="4652962"/>
          </a:xfrm>
          <a:prstGeom prst="rect">
            <a:avLst/>
          </a:prstGeom>
          <a:solidFill>
            <a:srgbClr val="A5BDB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6389015" y="1576541"/>
            <a:ext cx="5444901" cy="2512386"/>
          </a:xfrm>
          <a:prstGeom prst="rightArrow">
            <a:avLst/>
          </a:prstGeom>
          <a:solidFill>
            <a:srgbClr val="FCBF6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31076" y="1576541"/>
            <a:ext cx="5444901" cy="2512386"/>
          </a:xfrm>
          <a:prstGeom prst="leftArrow">
            <a:avLst/>
          </a:prstGeom>
          <a:solidFill>
            <a:srgbClr val="A5BDB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20800" y="509593"/>
            <a:ext cx="3616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000" b="1">
                <a:solidFill>
                  <a:srgbClr val="ED942D"/>
                </a:solidFill>
                <a:effectLst>
                  <a:outerShdw dist="63500" dir="2700000" algn="tl" rotWithShape="0">
                    <a:srgbClr val="A03404"/>
                  </a:outerShdw>
                </a:effectLst>
                <a:latin typeface="Agfa Rotis Sans Serif" panose="02000606080000020004" pitchFamily="2" charset="0"/>
              </a:defRPr>
            </a:lvl1pPr>
          </a:lstStyle>
          <a:p>
            <a:pPr algn="ctr"/>
            <a:r>
              <a:rPr lang="en-US" sz="3000" dirty="0">
                <a:gradFill>
                  <a:gsLst>
                    <a:gs pos="0">
                      <a:srgbClr val="57BD98">
                        <a:lumMod val="0"/>
                        <a:lumOff val="100000"/>
                      </a:srgbClr>
                    </a:gs>
                    <a:gs pos="100000">
                      <a:srgbClr val="309997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/>
                <a:latin typeface="Agfa Rotis Sans Serif" panose="00000400000000000000" pitchFamily="2" charset="0"/>
              </a:rPr>
              <a:t>IT DEVELOPMENT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71299" y="521165"/>
            <a:ext cx="2970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solidFill>
                  <a:srgbClr val="1E8496"/>
                </a:solidFill>
                <a:effectLst>
                  <a:outerShdw dist="63500" dir="2700000" algn="tl" rotWithShape="0">
                    <a:srgbClr val="1E2A39"/>
                  </a:outerShdw>
                </a:effectLst>
                <a:latin typeface="Agfa Rotis Sans Serif" panose="02000606080000020004" pitchFamily="2" charset="0"/>
              </a:defRPr>
            </a:lvl1pPr>
          </a:lstStyle>
          <a:p>
            <a:r>
              <a:rPr lang="en-US" sz="3000" b="1" dirty="0">
                <a:gradFill>
                  <a:gsLst>
                    <a:gs pos="0">
                      <a:srgbClr val="57BD98">
                        <a:lumMod val="0"/>
                        <a:lumOff val="100000"/>
                      </a:srgbClr>
                    </a:gs>
                    <a:gs pos="100000">
                      <a:srgbClr val="309997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/>
                <a:latin typeface="Agfa Rotis Sans Serif" panose="00000400000000000000" pitchFamily="2" charset="0"/>
              </a:rPr>
              <a:t>IT OPERATION</a:t>
            </a:r>
          </a:p>
        </p:txBody>
      </p:sp>
      <p:pic>
        <p:nvPicPr>
          <p:cNvPr id="4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599" y="7091463"/>
            <a:ext cx="609600" cy="609600"/>
          </a:xfrm>
          <a:prstGeom prst="rect">
            <a:avLst/>
          </a:prstGeom>
        </p:spPr>
      </p:pic>
      <p:pic>
        <p:nvPicPr>
          <p:cNvPr id="5" name="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1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1199" y="7098086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5924" y="2556410"/>
            <a:ext cx="50171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A5BDB5"/>
                </a:solidFill>
                <a:effectLst>
                  <a:outerShdw dist="76200" dir="2700000" algn="tl" rotWithShape="0">
                    <a:prstClr val="black">
                      <a:alpha val="10000"/>
                    </a:prstClr>
                  </a:outerShdw>
                </a:effectLst>
                <a:latin typeface="Agfa Rotis Sans Serif" panose="02000606080000020004" pitchFamily="2" charset="0"/>
              </a:rPr>
              <a:t>WORK</a:t>
            </a:r>
          </a:p>
          <a:p>
            <a:pPr algn="ctr"/>
            <a:r>
              <a:rPr lang="en-US" sz="6000" dirty="0" smtClean="0">
                <a:solidFill>
                  <a:srgbClr val="A5BDB5"/>
                </a:solidFill>
                <a:effectLst>
                  <a:outerShdw dist="76200" dir="2700000" algn="tl" rotWithShape="0">
                    <a:prstClr val="black">
                      <a:alpha val="10000"/>
                    </a:prstClr>
                  </a:outerShdw>
                </a:effectLst>
                <a:latin typeface="Agfa Rotis Semisans ExBd" panose="020B0703040504030204" pitchFamily="34" charset="0"/>
              </a:rPr>
              <a:t>PRODUCTIVELY</a:t>
            </a:r>
            <a:endParaRPr lang="en-US" sz="6000" dirty="0">
              <a:solidFill>
                <a:srgbClr val="A5BDB5"/>
              </a:solidFill>
              <a:effectLst>
                <a:outerShdw dist="76200" dir="2700000" algn="tl" rotWithShape="0">
                  <a:prstClr val="black">
                    <a:alpha val="10000"/>
                  </a:prstClr>
                </a:outerShdw>
              </a:effectLst>
              <a:latin typeface="Agfa Rotis Semisans ExBd" panose="020B07030405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71299" y="2556410"/>
            <a:ext cx="32047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CBF6B"/>
                </a:solidFill>
                <a:effectLst>
                  <a:outerShdw dist="76200" dir="2700000" algn="tl" rotWithShape="0">
                    <a:prstClr val="black">
                      <a:alpha val="10000"/>
                    </a:prstClr>
                  </a:outerShdw>
                </a:effectLst>
                <a:latin typeface="Agfa Rotis Sans Serif" panose="02000606080000020004" pitchFamily="2" charset="0"/>
              </a:rPr>
              <a:t>INCREASE</a:t>
            </a:r>
          </a:p>
          <a:p>
            <a:pPr algn="ctr"/>
            <a:r>
              <a:rPr lang="en-US" sz="6000" dirty="0" smtClean="0">
                <a:solidFill>
                  <a:srgbClr val="FCBF6B"/>
                </a:solidFill>
                <a:effectLst>
                  <a:outerShdw dist="76200" dir="2700000" algn="tl" rotWithShape="0">
                    <a:prstClr val="black">
                      <a:alpha val="10000"/>
                    </a:prstClr>
                  </a:outerShdw>
                </a:effectLst>
                <a:latin typeface="Agfa Rotis Semisans ExBd" panose="020B0703040504030204" pitchFamily="34" charset="0"/>
              </a:rPr>
              <a:t>OUTPUT</a:t>
            </a:r>
            <a:endParaRPr lang="en-US" sz="6000" dirty="0">
              <a:solidFill>
                <a:srgbClr val="FCBF6B"/>
              </a:solidFill>
              <a:effectLst>
                <a:outerShdw dist="76200" dir="2700000" algn="tl" rotWithShape="0">
                  <a:prstClr val="black">
                    <a:alpha val="10000"/>
                  </a:prstClr>
                </a:outerShdw>
              </a:effectLst>
              <a:latin typeface="Agfa Rotis Semisans ExBd" panose="020B070304050403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050410" y="2087181"/>
            <a:ext cx="1578739" cy="1578739"/>
            <a:chOff x="-2455533" y="-1024141"/>
            <a:chExt cx="2283714" cy="2283714"/>
          </a:xfrm>
        </p:grpSpPr>
        <p:sp>
          <p:nvSpPr>
            <p:cNvPr id="22" name="Oval 21"/>
            <p:cNvSpPr/>
            <p:nvPr/>
          </p:nvSpPr>
          <p:spPr>
            <a:xfrm>
              <a:off x="-2455533" y="-1024141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46125" y="-556058"/>
              <a:ext cx="1255723" cy="125572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3260133" y="4204221"/>
            <a:ext cx="1578739" cy="1578739"/>
            <a:chOff x="-2623434" y="1795397"/>
            <a:chExt cx="2283714" cy="2283714"/>
          </a:xfrm>
        </p:grpSpPr>
        <p:sp>
          <p:nvSpPr>
            <p:cNvPr id="27" name="Oval 26"/>
            <p:cNvSpPr/>
            <p:nvPr/>
          </p:nvSpPr>
          <p:spPr>
            <a:xfrm>
              <a:off x="-2623434" y="1795397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09439" y="2309392"/>
              <a:ext cx="1255723" cy="125572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907973" y="4194354"/>
            <a:ext cx="1578739" cy="1578739"/>
            <a:chOff x="-4983589" y="152640"/>
            <a:chExt cx="2283714" cy="2283714"/>
          </a:xfrm>
        </p:grpSpPr>
        <p:sp>
          <p:nvSpPr>
            <p:cNvPr id="31" name="Oval 30"/>
            <p:cNvSpPr/>
            <p:nvPr/>
          </p:nvSpPr>
          <p:spPr>
            <a:xfrm>
              <a:off x="-4983589" y="152640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69594" y="666635"/>
              <a:ext cx="1255723" cy="1255723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092999" y="4194352"/>
            <a:ext cx="1578739" cy="1578739"/>
            <a:chOff x="11901501" y="1805213"/>
            <a:chExt cx="2283714" cy="2283714"/>
          </a:xfrm>
        </p:grpSpPr>
        <p:sp>
          <p:nvSpPr>
            <p:cNvPr id="36" name="Oval 35"/>
            <p:cNvSpPr/>
            <p:nvPr/>
          </p:nvSpPr>
          <p:spPr>
            <a:xfrm>
              <a:off x="11901501" y="1805213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024" y="2325223"/>
              <a:ext cx="1252728" cy="125272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9552841" y="4204219"/>
            <a:ext cx="1578739" cy="1578739"/>
            <a:chOff x="13262326" y="4079111"/>
            <a:chExt cx="2283714" cy="2283714"/>
          </a:xfrm>
        </p:grpSpPr>
        <p:sp>
          <p:nvSpPr>
            <p:cNvPr id="34" name="Oval 33"/>
            <p:cNvSpPr/>
            <p:nvPr/>
          </p:nvSpPr>
          <p:spPr>
            <a:xfrm>
              <a:off x="13262326" y="4079111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7819" y="4623330"/>
              <a:ext cx="1252728" cy="1252728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384289" y="2055440"/>
            <a:ext cx="1578739" cy="1578739"/>
            <a:chOff x="10086643" y="-1070054"/>
            <a:chExt cx="2283714" cy="2283714"/>
          </a:xfrm>
        </p:grpSpPr>
        <p:sp>
          <p:nvSpPr>
            <p:cNvPr id="37" name="Oval 36"/>
            <p:cNvSpPr/>
            <p:nvPr/>
          </p:nvSpPr>
          <p:spPr>
            <a:xfrm>
              <a:off x="10086643" y="-1070054"/>
              <a:ext cx="2283714" cy="2283714"/>
            </a:xfrm>
            <a:prstGeom prst="ellipse">
              <a:avLst/>
            </a:prstGeom>
            <a:solidFill>
              <a:srgbClr val="3A2F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362" y="-556058"/>
              <a:ext cx="1252728" cy="1252728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0" y="-6622"/>
            <a:ext cx="12192000" cy="6864622"/>
          </a:xfrm>
          <a:prstGeom prst="rect">
            <a:avLst/>
          </a:prstGeom>
          <a:blipFill dpi="0" rotWithShape="1">
            <a:blip r:embed="rId14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71110"/>
      </p:ext>
    </p:extLst>
  </p:cSld>
  <p:clrMapOvr>
    <a:masterClrMapping/>
  </p:clrMapOvr>
  <p:transition spd="slow" advClick="0" advTm="57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mediacall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250"/>
                            </p:stCondLst>
                            <p:childTnLst>
                              <p:par>
                                <p:cTn id="85" presetID="47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xit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numSld="999" showWhenStopped="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2" grpId="0" animBg="1"/>
      <p:bldP spid="2" grpId="1" animBg="1"/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41" grpId="0"/>
      <p:bldP spid="41" grpId="1"/>
      <p:bldP spid="42" grpId="0"/>
      <p:bldP spid="42" grpId="1"/>
      <p:bldP spid="6" grpId="0"/>
      <p:bldP spid="6" grpId="1"/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6212169" y="1099576"/>
            <a:ext cx="4691156" cy="4595615"/>
          </a:xfrm>
          <a:prstGeom prst="ellipse">
            <a:avLst/>
          </a:prstGeom>
          <a:solidFill>
            <a:schemeClr val="accent6">
              <a:alpha val="78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52377" y="1099576"/>
            <a:ext cx="4691156" cy="4595615"/>
          </a:xfrm>
          <a:prstGeom prst="ellipse">
            <a:avLst/>
          </a:prstGeom>
          <a:solidFill>
            <a:schemeClr val="accent5">
              <a:alpha val="78039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" name="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00" end="6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777" y="-704754"/>
            <a:ext cx="609600" cy="6096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812079" y="2888212"/>
            <a:ext cx="2293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200" b="1" dirty="0" smtClean="0">
                <a:solidFill>
                  <a:srgbClr val="E8EDE8"/>
                </a:solidFill>
                <a:latin typeface="Agfa Rotis Sans Serif" panose="02000606080000020004" pitchFamily="2" charset="0"/>
              </a:rPr>
              <a:t>DEVOPS</a:t>
            </a:r>
            <a:endParaRPr lang="en-US" sz="5200" b="1" dirty="0">
              <a:solidFill>
                <a:srgbClr val="E8EDE8"/>
              </a:solidFill>
              <a:latin typeface="Agfa Rotis Sans Serif" panose="02000606080000020004" pitchFamily="2" charset="0"/>
            </a:endParaRPr>
          </a:p>
        </p:txBody>
      </p:sp>
      <p:pic>
        <p:nvPicPr>
          <p:cNvPr id="1025" name="Picture 10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85" y="5828322"/>
            <a:ext cx="770932" cy="770932"/>
          </a:xfrm>
          <a:prstGeom prst="rect">
            <a:avLst/>
          </a:prstGeom>
        </p:spPr>
      </p:pic>
      <p:pic>
        <p:nvPicPr>
          <p:cNvPr id="1027" name="Picture 10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" y="5212542"/>
            <a:ext cx="1490816" cy="149081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86" y="4479907"/>
            <a:ext cx="770932" cy="77093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4" y="1486296"/>
            <a:ext cx="770932" cy="77093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9" y="53700"/>
            <a:ext cx="1490816" cy="149081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16" y="170733"/>
            <a:ext cx="770932" cy="77093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933" y="1505857"/>
            <a:ext cx="770932" cy="77093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74" y="46278"/>
            <a:ext cx="1490816" cy="149081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347" y="141114"/>
            <a:ext cx="770932" cy="77093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71" y="5944502"/>
            <a:ext cx="770932" cy="7709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74" y="5341659"/>
            <a:ext cx="1490816" cy="149081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8998">
            <a:off x="10627214" y="4635745"/>
            <a:ext cx="770932" cy="77093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9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09413" y="2418853"/>
            <a:ext cx="23743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5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2000606080000020004" pitchFamily="2" charset="0"/>
              </a:rPr>
              <a:t>DEV</a:t>
            </a:r>
            <a:endParaRPr lang="en-US" sz="9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" panose="02000606080000020004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1889" y="2418853"/>
            <a:ext cx="249940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" panose="02000606080000020004" pitchFamily="2" charset="0"/>
              </a:rPr>
              <a:t>OPS</a:t>
            </a:r>
            <a:endParaRPr lang="en-US" sz="9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" panose="0200060608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97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501">
        <p14:flythrough dir="out"/>
      </p:transition>
    </mc:Choice>
    <mc:Fallback xmlns="">
      <p:transition spd="slow" advTm="15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3.7037E-7 L 0.10221 -0.00602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7.40741E-7 L 0.05924 0.0007 " pathEditMode="relative" rAng="0" ptsTypes="AA">
                                      <p:cBhvr>
                                        <p:cTn id="8" dur="2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-3.7037E-7 L -0.10273 0.00255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3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2.22222E-6 L -0.05794 -0.00556 " pathEditMode="relative" rAng="0" ptsTypes="AA">
                                      <p:cBhvr>
                                        <p:cTn id="12" dur="2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1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21600000">
                                      <p:cBhvr>
                                        <p:cTn id="45" dur="3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-21600000">
                                      <p:cBhvr>
                                        <p:cTn id="47" dur="3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-21600000">
                                      <p:cBhvr>
                                        <p:cTn id="49" dur="3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21600000">
                                      <p:cBhvr>
                                        <p:cTn id="66" dur="3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-21600000">
                                      <p:cBhvr>
                                        <p:cTn id="68" dur="3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-21600000">
                                      <p:cBhvr>
                                        <p:cTn id="70" dur="3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21600000">
                                      <p:cBhvr>
                                        <p:cTn id="87" dur="3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-21600000">
                                      <p:cBhvr>
                                        <p:cTn id="89" dur="3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-21600000">
                                      <p:cBhvr>
                                        <p:cTn id="91" dur="3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21600000">
                                      <p:cBhvr>
                                        <p:cTn id="108" dur="3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-21600000">
                                      <p:cBhvr>
                                        <p:cTn id="110" dur="3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-21600000">
                                      <p:cBhvr>
                                        <p:cTn id="112" dur="3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53" grpId="0"/>
      <p:bldP spid="53" grpId="1"/>
      <p:bldP spid="11" grpId="0"/>
      <p:bldP spid="11" grpId="1"/>
      <p:bldP spid="12" grpId="0"/>
      <p:bldP spid="1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Terminator 8"/>
          <p:cNvSpPr/>
          <p:nvPr/>
        </p:nvSpPr>
        <p:spPr>
          <a:xfrm>
            <a:off x="-2117558" y="2723835"/>
            <a:ext cx="13377171" cy="2856154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475 w 21032"/>
              <a:gd name="connsiteY0" fmla="*/ 0 h 21600"/>
              <a:gd name="connsiteX1" fmla="*/ 18125 w 21032"/>
              <a:gd name="connsiteY1" fmla="*/ 0 h 21600"/>
              <a:gd name="connsiteX2" fmla="*/ 21032 w 21032"/>
              <a:gd name="connsiteY2" fmla="*/ 10436 h 21600"/>
              <a:gd name="connsiteX3" fmla="*/ 18125 w 21032"/>
              <a:gd name="connsiteY3" fmla="*/ 21600 h 21600"/>
              <a:gd name="connsiteX4" fmla="*/ 3475 w 21032"/>
              <a:gd name="connsiteY4" fmla="*/ 21600 h 21600"/>
              <a:gd name="connsiteX5" fmla="*/ 0 w 21032"/>
              <a:gd name="connsiteY5" fmla="*/ 10800 h 21600"/>
              <a:gd name="connsiteX6" fmla="*/ 3475 w 21032"/>
              <a:gd name="connsiteY6" fmla="*/ 0 h 21600"/>
              <a:gd name="connsiteX0" fmla="*/ 3475 w 21033"/>
              <a:gd name="connsiteY0" fmla="*/ 0 h 21600"/>
              <a:gd name="connsiteX1" fmla="*/ 18125 w 21033"/>
              <a:gd name="connsiteY1" fmla="*/ 0 h 21600"/>
              <a:gd name="connsiteX2" fmla="*/ 21032 w 21033"/>
              <a:gd name="connsiteY2" fmla="*/ 10436 h 21600"/>
              <a:gd name="connsiteX3" fmla="*/ 18125 w 21033"/>
              <a:gd name="connsiteY3" fmla="*/ 21600 h 21600"/>
              <a:gd name="connsiteX4" fmla="*/ 3475 w 21033"/>
              <a:gd name="connsiteY4" fmla="*/ 21600 h 21600"/>
              <a:gd name="connsiteX5" fmla="*/ 0 w 21033"/>
              <a:gd name="connsiteY5" fmla="*/ 10800 h 21600"/>
              <a:gd name="connsiteX6" fmla="*/ 3475 w 21033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33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0994" y="4289"/>
                  <a:pt x="21032" y="10436"/>
                </a:cubicBezTo>
                <a:cubicBezTo>
                  <a:pt x="21070" y="16583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noFill/>
          <a:ln w="180975">
            <a:solidFill>
              <a:srgbClr val="5B5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Terminator 8"/>
          <p:cNvSpPr/>
          <p:nvPr/>
        </p:nvSpPr>
        <p:spPr>
          <a:xfrm>
            <a:off x="-1849694" y="3080543"/>
            <a:ext cx="12769083" cy="215673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3475 w 21032"/>
              <a:gd name="connsiteY0" fmla="*/ 0 h 21600"/>
              <a:gd name="connsiteX1" fmla="*/ 18125 w 21032"/>
              <a:gd name="connsiteY1" fmla="*/ 0 h 21600"/>
              <a:gd name="connsiteX2" fmla="*/ 21032 w 21032"/>
              <a:gd name="connsiteY2" fmla="*/ 10436 h 21600"/>
              <a:gd name="connsiteX3" fmla="*/ 18125 w 21032"/>
              <a:gd name="connsiteY3" fmla="*/ 21600 h 21600"/>
              <a:gd name="connsiteX4" fmla="*/ 3475 w 21032"/>
              <a:gd name="connsiteY4" fmla="*/ 21600 h 21600"/>
              <a:gd name="connsiteX5" fmla="*/ 0 w 21032"/>
              <a:gd name="connsiteY5" fmla="*/ 10800 h 21600"/>
              <a:gd name="connsiteX6" fmla="*/ 3475 w 21032"/>
              <a:gd name="connsiteY6" fmla="*/ 0 h 21600"/>
              <a:gd name="connsiteX0" fmla="*/ 3475 w 21033"/>
              <a:gd name="connsiteY0" fmla="*/ 0 h 21600"/>
              <a:gd name="connsiteX1" fmla="*/ 18125 w 21033"/>
              <a:gd name="connsiteY1" fmla="*/ 0 h 21600"/>
              <a:gd name="connsiteX2" fmla="*/ 21032 w 21033"/>
              <a:gd name="connsiteY2" fmla="*/ 10436 h 21600"/>
              <a:gd name="connsiteX3" fmla="*/ 18125 w 21033"/>
              <a:gd name="connsiteY3" fmla="*/ 21600 h 21600"/>
              <a:gd name="connsiteX4" fmla="*/ 3475 w 21033"/>
              <a:gd name="connsiteY4" fmla="*/ 21600 h 21600"/>
              <a:gd name="connsiteX5" fmla="*/ 0 w 21033"/>
              <a:gd name="connsiteY5" fmla="*/ 10800 h 21600"/>
              <a:gd name="connsiteX6" fmla="*/ 3475 w 21033"/>
              <a:gd name="connsiteY6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33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0994" y="4289"/>
                  <a:pt x="21032" y="10436"/>
                </a:cubicBezTo>
                <a:cubicBezTo>
                  <a:pt x="21070" y="16583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6" y="21600"/>
                  <a:pt x="0" y="16765"/>
                  <a:pt x="0" y="10800"/>
                </a:cubicBezTo>
                <a:cubicBezTo>
                  <a:pt x="0" y="4835"/>
                  <a:pt x="1556" y="0"/>
                  <a:pt x="3475" y="0"/>
                </a:cubicBezTo>
                <a:close/>
              </a:path>
            </a:pathLst>
          </a:custGeom>
          <a:noFill/>
          <a:ln w="180975">
            <a:solidFill>
              <a:srgbClr val="5B5E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-85726" y="5844156"/>
            <a:ext cx="12277725" cy="784830"/>
          </a:xfrm>
          <a:prstGeom prst="rect">
            <a:avLst/>
          </a:prstGeom>
          <a:solidFill>
            <a:srgbClr val="F9A20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fa Rotis Sans Serif ExBd" panose="00000800000000000000" pitchFamily="2" charset="0"/>
              </a:rPr>
              <a:t>DELIVERY PIPELINE</a:t>
            </a:r>
            <a:endParaRPr lang="en-US" sz="4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fa Rotis Sans Serif ExBd" panose="00000800000000000000" pitchFamily="2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-5347885" y="1245951"/>
            <a:ext cx="3230327" cy="1331705"/>
          </a:xfrm>
          <a:prstGeom prst="roundRect">
            <a:avLst/>
          </a:prstGeom>
          <a:solidFill>
            <a:srgbClr val="F9A20D"/>
          </a:solidFill>
          <a:ln w="571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bg1"/>
                </a:solidFill>
                <a:latin typeface="Agfa Rotis Sans Serif ExBd" panose="00000800000000000000" pitchFamily="2" charset="0"/>
              </a:rPr>
              <a:t>PRODUCT</a:t>
            </a:r>
            <a:endParaRPr lang="en-US" sz="4500" dirty="0">
              <a:solidFill>
                <a:schemeClr val="bg1"/>
              </a:solidFill>
              <a:latin typeface="Agfa Rotis Sans Serif ExBd" panose="000008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514995"/>
            <a:ext cx="4057650" cy="584775"/>
          </a:xfrm>
          <a:prstGeom prst="rect">
            <a:avLst/>
          </a:prstGeom>
          <a:solidFill>
            <a:srgbClr val="FAC917"/>
          </a:solidFill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5B5E4B"/>
                </a:solidFill>
                <a:latin typeface="Agfa Rotis Sans Serif" panose="00000400000000000000" pitchFamily="2" charset="0"/>
              </a:rPr>
              <a:t>BUSINESS</a:t>
            </a:r>
            <a:endParaRPr lang="en-US" sz="3200" dirty="0">
              <a:solidFill>
                <a:srgbClr val="5B5E4B"/>
              </a:solidFill>
              <a:latin typeface="Agfa Rotis Sans Serif" panose="000004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57650" y="514995"/>
            <a:ext cx="3905250" cy="584775"/>
          </a:xfrm>
          <a:prstGeom prst="rect">
            <a:avLst/>
          </a:prstGeom>
          <a:solidFill>
            <a:srgbClr val="F9A20D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5B5E4B"/>
                </a:solidFill>
                <a:latin typeface="Agfa Rotis Sans Serif" panose="00000400000000000000" pitchFamily="2" charset="0"/>
              </a:rPr>
              <a:t>I.T.</a:t>
            </a:r>
            <a:endParaRPr lang="en-US" sz="3200" dirty="0">
              <a:solidFill>
                <a:srgbClr val="5B5E4B"/>
              </a:solidFill>
              <a:latin typeface="Agfa Rotis Sans Serif" panose="000004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62900" y="514995"/>
            <a:ext cx="4229099" cy="584775"/>
          </a:xfrm>
          <a:prstGeom prst="rect">
            <a:avLst/>
          </a:prstGeom>
          <a:solidFill>
            <a:srgbClr val="FBE11F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5B5E4B"/>
                </a:solidFill>
                <a:latin typeface="Agfa Rotis Sans Serif" panose="00000400000000000000" pitchFamily="2" charset="0"/>
              </a:rPr>
              <a:t>STAKEHOLDERS</a:t>
            </a:r>
            <a:endParaRPr lang="en-US" sz="3200" dirty="0">
              <a:solidFill>
                <a:srgbClr val="5B5E4B"/>
              </a:solidFill>
              <a:latin typeface="Agfa Rotis Sans Serif" panose="00000400000000000000" pitchFamily="2" charset="0"/>
            </a:endParaRPr>
          </a:p>
        </p:txBody>
      </p:sp>
      <p:pic>
        <p:nvPicPr>
          <p:cNvPr id="2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300" end="10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661" y="7229849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10" y="3289319"/>
            <a:ext cx="1764156" cy="1764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801" y="3289319"/>
            <a:ext cx="1764156" cy="17641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19" y="3289319"/>
            <a:ext cx="1764156" cy="17641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237" y="3289319"/>
            <a:ext cx="1764156" cy="17641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60" y="3289319"/>
            <a:ext cx="1764156" cy="176415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-6622"/>
            <a:ext cx="12192000" cy="6864622"/>
          </a:xfrm>
          <a:prstGeom prst="rect">
            <a:avLst/>
          </a:prstGeom>
          <a:blipFill dpi="0" rotWithShape="1">
            <a:blip r:embed="rId8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206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6333">
        <p14:flythrough/>
      </p:transition>
    </mc:Choice>
    <mc:Fallback xmlns="">
      <p:transition spd="slow" advClick="0" advTm="63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6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6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6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6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6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0.98802 -3.7037E-6 " pathEditMode="relative" rAng="0" ptsTypes="AA">
                                      <p:cBhvr>
                                        <p:cTn id="52" dur="3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0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grpId="1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2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18B4BFBE44CB4787AA86045C9A6063" ma:contentTypeVersion="6" ma:contentTypeDescription="Create a new document." ma:contentTypeScope="" ma:versionID="c80225a03f1a1000f8f4a9d93d2e6a7e">
  <xsd:schema xmlns:xsd="http://www.w3.org/2001/XMLSchema" xmlns:xs="http://www.w3.org/2001/XMLSchema" xmlns:p="http://schemas.microsoft.com/office/2006/metadata/properties" xmlns:ns2="9b901641-0d09-466e-84cb-a5070d83a351" xmlns:ns3="654ae466-f20b-489a-860c-ab06bbeb57a1" targetNamespace="http://schemas.microsoft.com/office/2006/metadata/properties" ma:root="true" ma:fieldsID="be5c597a8e1c6a22d367d03b3034c16c" ns2:_="" ns3:_="">
    <xsd:import namespace="9b901641-0d09-466e-84cb-a5070d83a351"/>
    <xsd:import namespace="654ae466-f20b-489a-860c-ab06bbeb57a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901641-0d09-466e-84cb-a5070d83a35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ae466-f20b-489a-860c-ab06bbeb57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16CC33-6545-49EA-9754-FA9917069A88}"/>
</file>

<file path=customXml/itemProps2.xml><?xml version="1.0" encoding="utf-8"?>
<ds:datastoreItem xmlns:ds="http://schemas.openxmlformats.org/officeDocument/2006/customXml" ds:itemID="{E35873A2-F371-4904-A948-A8CA37BC0DD9}"/>
</file>

<file path=customXml/itemProps3.xml><?xml version="1.0" encoding="utf-8"?>
<ds:datastoreItem xmlns:ds="http://schemas.openxmlformats.org/officeDocument/2006/customXml" ds:itemID="{B03C1946-CF74-4409-8AE4-96561B9B2C50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4462</TotalTime>
  <Words>741</Words>
  <Application>Microsoft Office PowerPoint</Application>
  <PresentationFormat>Widescreen</PresentationFormat>
  <Paragraphs>146</Paragraphs>
  <Slides>43</Slides>
  <Notes>17</Notes>
  <HiddenSlides>0</HiddenSlides>
  <MMClips>25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Agfa Rotis Sans Serif</vt:lpstr>
      <vt:lpstr>Agfa Rotis Sans Serif ExBd</vt:lpstr>
      <vt:lpstr>Agfa Rotis Sans Serif Light</vt:lpstr>
      <vt:lpstr>Agfa Rotis Semisans ExBd</vt:lpstr>
      <vt:lpstr>Aharoni</vt:lpstr>
      <vt:lpstr>Arial</vt:lpstr>
      <vt:lpstr>Arial Rounded MT Bold</vt:lpstr>
      <vt:lpstr>Bodoni MT Black</vt:lpstr>
      <vt:lpstr>Calibri</vt:lpstr>
      <vt:lpstr>Calibri Light</vt:lpstr>
      <vt:lpstr>Cooper Black</vt:lpstr>
      <vt:lpstr>Rockwell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Gabriel, Abigail D.</dc:creator>
  <cp:lastModifiedBy>Dela Torre, Mary L. L.</cp:lastModifiedBy>
  <cp:revision>308</cp:revision>
  <dcterms:created xsi:type="dcterms:W3CDTF">2016-07-20T08:08:32Z</dcterms:created>
  <dcterms:modified xsi:type="dcterms:W3CDTF">2016-10-07T03:30:58Z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0x0101003D18B4BFBE44CB4787AA86045C9A6063</vt:lpwstr>
  </property>
</Properties>
</file>